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70" r:id="rId6"/>
    <p:sldId id="271" r:id="rId7"/>
    <p:sldId id="257" r:id="rId8"/>
    <p:sldId id="272" r:id="rId9"/>
    <p:sldId id="277" r:id="rId10"/>
    <p:sldId id="269" r:id="rId11"/>
    <p:sldId id="259" r:id="rId12"/>
    <p:sldId id="264" r:id="rId13"/>
    <p:sldId id="258" r:id="rId14"/>
    <p:sldId id="263" r:id="rId15"/>
    <p:sldId id="260" r:id="rId16"/>
    <p:sldId id="265" r:id="rId17"/>
    <p:sldId id="273" r:id="rId18"/>
    <p:sldId id="274" r:id="rId19"/>
    <p:sldId id="266" r:id="rId20"/>
    <p:sldId id="267" r:id="rId21"/>
    <p:sldId id="268" r:id="rId22"/>
    <p:sldId id="262" r:id="rId23"/>
  </p:sldIdLst>
  <p:sldSz cx="12166600" cy="756285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4459F4-6A6B-FB66-60B6-307D71F6C046}" v="2" dt="2021-11-12T07:55:32.256"/>
    <p1510:client id="{D4AA5908-7F50-4608-A512-6A78D480FE8A}" vWet="4" dt="2021-11-12T07:55:19.007"/>
  </p1510:revLst>
</p1510:revInfo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21" autoAdjust="0"/>
    <p:restoredTop sz="94660"/>
  </p:normalViewPr>
  <p:slideViewPr>
    <p:cSldViewPr snapToGrid="0">
      <p:cViewPr>
        <p:scale>
          <a:sx n="73" d="100"/>
          <a:sy n="73" d="100"/>
        </p:scale>
        <p:origin x="924" y="-30"/>
      </p:cViewPr>
      <p:guideLst>
        <p:guide orient="horz" pos="2382"/>
        <p:guide pos="3832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4" Type="http://schemas.openxmlformats.org/officeDocument/2006/relationships/image" Target="../media/image39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sv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svg"/><Relationship Id="rId1" Type="http://schemas.openxmlformats.org/officeDocument/2006/relationships/image" Target="../media/image40.png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43.svg"/></Relationships>
</file>

<file path=ppt/diagrams/_rels/drawing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4" Type="http://schemas.openxmlformats.org/officeDocument/2006/relationships/image" Target="../media/image39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sv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svg"/><Relationship Id="rId1" Type="http://schemas.openxmlformats.org/officeDocument/2006/relationships/image" Target="../media/image40.png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4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17AE0E-4BE7-4218-9ACA-DE76A06F902F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7A4A3A41-4E31-40C4-926E-4F88476616B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sr-Cyrl-RS" baseline="0" noProof="0" dirty="0"/>
            <a:t>ПРОМОЦИЈА</a:t>
          </a:r>
        </a:p>
        <a:p>
          <a:pPr>
            <a:lnSpc>
              <a:spcPct val="100000"/>
            </a:lnSpc>
            <a:defRPr cap="all"/>
          </a:pPr>
          <a:r>
            <a:rPr lang="sr-Cyrl-RS" baseline="0" noProof="0" dirty="0"/>
            <a:t>БОЉИ ПУБЛИЦИТЕТ НА ТРЖИШТУ</a:t>
          </a:r>
          <a:endParaRPr lang="hu-HU" noProof="0" dirty="0"/>
        </a:p>
      </dgm:t>
    </dgm:pt>
    <dgm:pt modelId="{E0FB9913-A297-4DA9-9C4B-569A3C372C9B}" type="parTrans" cxnId="{73974ACD-B2CC-4295-8107-4B802476353A}">
      <dgm:prSet/>
      <dgm:spPr/>
      <dgm:t>
        <a:bodyPr/>
        <a:lstStyle/>
        <a:p>
          <a:endParaRPr lang="hu-HU" noProof="0"/>
        </a:p>
      </dgm:t>
    </dgm:pt>
    <dgm:pt modelId="{F9D997F8-C0BF-4BB6-8437-C5E0AB66B2FB}" type="sibTrans" cxnId="{73974ACD-B2CC-4295-8107-4B802476353A}">
      <dgm:prSet/>
      <dgm:spPr/>
      <dgm:t>
        <a:bodyPr/>
        <a:lstStyle/>
        <a:p>
          <a:endParaRPr lang="hu-HU" noProof="0"/>
        </a:p>
      </dgm:t>
    </dgm:pt>
    <dgm:pt modelId="{06F55800-E334-4E6B-BD74-A84B85EB2D6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sr-Cyrl-RS" baseline="0" noProof="0" dirty="0"/>
            <a:t>ЧИСТИЈУ ЖИВОТНУ СРЕДИНУ</a:t>
          </a:r>
          <a:endParaRPr lang="en-GB" baseline="0" noProof="0" dirty="0"/>
        </a:p>
        <a:p>
          <a:pPr>
            <a:lnSpc>
              <a:spcPct val="100000"/>
            </a:lnSpc>
            <a:defRPr cap="all"/>
          </a:pPr>
          <a:endParaRPr lang="en-GB" baseline="0" noProof="0" dirty="0"/>
        </a:p>
      </dgm:t>
    </dgm:pt>
    <dgm:pt modelId="{6035DAD0-8F64-4FB5-96C7-527231F54FA8}" type="parTrans" cxnId="{EBBC1E5F-5241-4ECF-A230-52B36F6C45C6}">
      <dgm:prSet/>
      <dgm:spPr/>
      <dgm:t>
        <a:bodyPr/>
        <a:lstStyle/>
        <a:p>
          <a:endParaRPr lang="hu-HU" noProof="0"/>
        </a:p>
      </dgm:t>
    </dgm:pt>
    <dgm:pt modelId="{C102E3EC-5C43-41AE-8A65-A38B9FBF5CCD}" type="sibTrans" cxnId="{EBBC1E5F-5241-4ECF-A230-52B36F6C45C6}">
      <dgm:prSet/>
      <dgm:spPr/>
      <dgm:t>
        <a:bodyPr/>
        <a:lstStyle/>
        <a:p>
          <a:endParaRPr lang="hu-HU" noProof="0"/>
        </a:p>
      </dgm:t>
    </dgm:pt>
    <dgm:pt modelId="{D7910B56-E49C-4672-82B9-165C2910510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sr-Cyrl-RS" noProof="0" dirty="0"/>
            <a:t>МАЊЕ ОТПАДА</a:t>
          </a:r>
          <a:endParaRPr lang="hu-HU" noProof="0" dirty="0"/>
        </a:p>
      </dgm:t>
    </dgm:pt>
    <dgm:pt modelId="{F0C202EF-1533-408A-A068-7F321C9D7D0D}" type="parTrans" cxnId="{4E566225-FB28-407E-AAD9-8E77A0D33E63}">
      <dgm:prSet/>
      <dgm:spPr/>
      <dgm:t>
        <a:bodyPr/>
        <a:lstStyle/>
        <a:p>
          <a:endParaRPr lang="hu-HU" noProof="0"/>
        </a:p>
      </dgm:t>
    </dgm:pt>
    <dgm:pt modelId="{D5A12A2A-C375-4358-AB4C-E36E1A8A4B08}" type="sibTrans" cxnId="{4E566225-FB28-407E-AAD9-8E77A0D33E63}">
      <dgm:prSet/>
      <dgm:spPr/>
      <dgm:t>
        <a:bodyPr/>
        <a:lstStyle/>
        <a:p>
          <a:endParaRPr lang="hu-HU" noProof="0"/>
        </a:p>
      </dgm:t>
    </dgm:pt>
    <dgm:pt modelId="{BA360160-5A20-47C6-81BC-0AD92660565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sr-Cyrl-RS" noProof="0" dirty="0"/>
            <a:t>ЗАДОВОЉНЕ И ЕКОЛОШКИ ОСВЕШЋЕНЕ ПОТРОШАЧЕ</a:t>
          </a:r>
          <a:endParaRPr lang="hu-HU" noProof="0" dirty="0"/>
        </a:p>
      </dgm:t>
    </dgm:pt>
    <dgm:pt modelId="{F10AF543-A4C2-4CE1-BD67-82A3B068B207}" type="parTrans" cxnId="{94E16344-4DE4-44BA-ACDA-02D4A4D640DB}">
      <dgm:prSet/>
      <dgm:spPr/>
      <dgm:t>
        <a:bodyPr/>
        <a:lstStyle/>
        <a:p>
          <a:endParaRPr lang="en-GB"/>
        </a:p>
      </dgm:t>
    </dgm:pt>
    <dgm:pt modelId="{0E6312F8-637F-42E2-9344-529F45D5CA13}" type="sibTrans" cxnId="{94E16344-4DE4-44BA-ACDA-02D4A4D640DB}">
      <dgm:prSet/>
      <dgm:spPr/>
      <dgm:t>
        <a:bodyPr/>
        <a:lstStyle/>
        <a:p>
          <a:endParaRPr lang="en-GB"/>
        </a:p>
      </dgm:t>
    </dgm:pt>
    <dgm:pt modelId="{00D5FBC7-39CF-4F95-B8A0-6DCA048AB433}" type="pres">
      <dgm:prSet presAssocID="{1F17AE0E-4BE7-4218-9ACA-DE76A06F902F}" presName="root" presStyleCnt="0">
        <dgm:presLayoutVars>
          <dgm:dir/>
          <dgm:resizeHandles val="exact"/>
        </dgm:presLayoutVars>
      </dgm:prSet>
      <dgm:spPr/>
    </dgm:pt>
    <dgm:pt modelId="{9D7779C3-49DB-4A54-B405-9BE2DBA80427}" type="pres">
      <dgm:prSet presAssocID="{7A4A3A41-4E31-40C4-926E-4F88476616B6}" presName="compNode" presStyleCnt="0"/>
      <dgm:spPr/>
    </dgm:pt>
    <dgm:pt modelId="{686F0153-5E55-4750-9F07-4592CD5365A8}" type="pres">
      <dgm:prSet presAssocID="{7A4A3A41-4E31-40C4-926E-4F88476616B6}" presName="iconBgRect" presStyleLbl="bgShp" presStyleIdx="0" presStyleCnt="4"/>
      <dgm:spPr/>
    </dgm:pt>
    <dgm:pt modelId="{B2D35181-C38B-4A2A-ADC4-ADB9EB324308}" type="pres">
      <dgm:prSet presAssocID="{7A4A3A41-4E31-40C4-926E-4F88476616B6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</dgm:pt>
    <dgm:pt modelId="{8BF5AF9B-FB63-43EB-8201-965D352E93AB}" type="pres">
      <dgm:prSet presAssocID="{7A4A3A41-4E31-40C4-926E-4F88476616B6}" presName="spaceRect" presStyleCnt="0"/>
      <dgm:spPr/>
    </dgm:pt>
    <dgm:pt modelId="{D75BDD9F-E299-42E2-96B8-9DA722D60915}" type="pres">
      <dgm:prSet presAssocID="{7A4A3A41-4E31-40C4-926E-4F88476616B6}" presName="textRect" presStyleLbl="revTx" presStyleIdx="0" presStyleCnt="4">
        <dgm:presLayoutVars>
          <dgm:chMax val="1"/>
          <dgm:chPref val="1"/>
        </dgm:presLayoutVars>
      </dgm:prSet>
      <dgm:spPr/>
    </dgm:pt>
    <dgm:pt modelId="{BF5005B5-CC78-42C6-97B0-75A59150D4F9}" type="pres">
      <dgm:prSet presAssocID="{F9D997F8-C0BF-4BB6-8437-C5E0AB66B2FB}" presName="sibTrans" presStyleCnt="0"/>
      <dgm:spPr/>
    </dgm:pt>
    <dgm:pt modelId="{69A57F49-62E3-431C-B362-9529F2ABB4E5}" type="pres">
      <dgm:prSet presAssocID="{06F55800-E334-4E6B-BD74-A84B85EB2D68}" presName="compNode" presStyleCnt="0"/>
      <dgm:spPr/>
    </dgm:pt>
    <dgm:pt modelId="{EA1F6BB2-3195-4386-AD9C-84350E81C6F5}" type="pres">
      <dgm:prSet presAssocID="{06F55800-E334-4E6B-BD74-A84B85EB2D68}" presName="iconBgRect" presStyleLbl="bgShp" presStyleIdx="1" presStyleCnt="4"/>
      <dgm:spPr/>
    </dgm:pt>
    <dgm:pt modelId="{75EED38C-982C-41F3-9905-54ED23E797FA}" type="pres">
      <dgm:prSet presAssocID="{06F55800-E334-4E6B-BD74-A84B85EB2D68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D408C76D-E32D-404E-BFE9-2DB11E772200}" type="pres">
      <dgm:prSet presAssocID="{06F55800-E334-4E6B-BD74-A84B85EB2D68}" presName="spaceRect" presStyleCnt="0"/>
      <dgm:spPr/>
    </dgm:pt>
    <dgm:pt modelId="{B8AF8D19-8A2C-4E58-8822-838770611046}" type="pres">
      <dgm:prSet presAssocID="{06F55800-E334-4E6B-BD74-A84B85EB2D68}" presName="textRect" presStyleLbl="revTx" presStyleIdx="1" presStyleCnt="4">
        <dgm:presLayoutVars>
          <dgm:chMax val="1"/>
          <dgm:chPref val="1"/>
        </dgm:presLayoutVars>
      </dgm:prSet>
      <dgm:spPr/>
    </dgm:pt>
    <dgm:pt modelId="{269CD9BB-E574-415F-B954-9F8B38A0BAA9}" type="pres">
      <dgm:prSet presAssocID="{C102E3EC-5C43-41AE-8A65-A38B9FBF5CCD}" presName="sibTrans" presStyleCnt="0"/>
      <dgm:spPr/>
    </dgm:pt>
    <dgm:pt modelId="{73227DE2-F64C-410F-BA97-51D8A1EFA2D3}" type="pres">
      <dgm:prSet presAssocID="{D7910B56-E49C-4672-82B9-165C29105101}" presName="compNode" presStyleCnt="0"/>
      <dgm:spPr/>
    </dgm:pt>
    <dgm:pt modelId="{B6CB514F-3373-4B52-9515-117FC7775676}" type="pres">
      <dgm:prSet presAssocID="{D7910B56-E49C-4672-82B9-165C29105101}" presName="iconBgRect" presStyleLbl="bgShp" presStyleIdx="2" presStyleCnt="4"/>
      <dgm:spPr/>
    </dgm:pt>
    <dgm:pt modelId="{4486F78F-9345-4DB3-813B-778123D6FFE2}" type="pres">
      <dgm:prSet presAssocID="{D7910B56-E49C-4672-82B9-165C29105101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cycle"/>
        </a:ext>
      </dgm:extLst>
    </dgm:pt>
    <dgm:pt modelId="{3D37FCD3-3C96-41FD-9DC3-1EE82C96954E}" type="pres">
      <dgm:prSet presAssocID="{D7910B56-E49C-4672-82B9-165C29105101}" presName="spaceRect" presStyleCnt="0"/>
      <dgm:spPr/>
    </dgm:pt>
    <dgm:pt modelId="{01E83318-350E-496A-992F-BA953BD833D5}" type="pres">
      <dgm:prSet presAssocID="{D7910B56-E49C-4672-82B9-165C29105101}" presName="textRect" presStyleLbl="revTx" presStyleIdx="2" presStyleCnt="4">
        <dgm:presLayoutVars>
          <dgm:chMax val="1"/>
          <dgm:chPref val="1"/>
        </dgm:presLayoutVars>
      </dgm:prSet>
      <dgm:spPr/>
    </dgm:pt>
    <dgm:pt modelId="{B16A7E21-CF6B-46F5-A727-7B6400A72388}" type="pres">
      <dgm:prSet presAssocID="{D5A12A2A-C375-4358-AB4C-E36E1A8A4B08}" presName="sibTrans" presStyleCnt="0"/>
      <dgm:spPr/>
    </dgm:pt>
    <dgm:pt modelId="{92074101-122F-4C26-96AB-CA5046DDC342}" type="pres">
      <dgm:prSet presAssocID="{BA360160-5A20-47C6-81BC-0AD926605657}" presName="compNode" presStyleCnt="0"/>
      <dgm:spPr/>
    </dgm:pt>
    <dgm:pt modelId="{ACF1975D-C6E7-433C-849D-836846F4642B}" type="pres">
      <dgm:prSet presAssocID="{BA360160-5A20-47C6-81BC-0AD926605657}" presName="iconBgRect" presStyleLbl="bgShp" presStyleIdx="3" presStyleCnt="4"/>
      <dgm:spPr/>
    </dgm:pt>
    <dgm:pt modelId="{9A7AA28A-DC12-44C8-B39C-63846F619F2E}" type="pres">
      <dgm:prSet presAssocID="{BA360160-5A20-47C6-81BC-0AD926605657}" presName="iconRect" presStyleLbl="node1" presStyleIdx="3" presStyleCnt="4"/>
      <dgm:spPr>
        <a:blipFill>
          <a:blip xmlns:r="http://schemas.openxmlformats.org/officeDocument/2006/relationships"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63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3879E420-F201-4FBA-A03D-9B2186EE1870}" type="pres">
      <dgm:prSet presAssocID="{BA360160-5A20-47C6-81BC-0AD926605657}" presName="spaceRect" presStyleCnt="0"/>
      <dgm:spPr/>
    </dgm:pt>
    <dgm:pt modelId="{A340F276-BA64-49B4-9D96-4504D4947B84}" type="pres">
      <dgm:prSet presAssocID="{BA360160-5A20-47C6-81BC-0AD926605657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1F4F204-3A06-4F62-9AC2-58A8CA2A975E}" type="presOf" srcId="{7A4A3A41-4E31-40C4-926E-4F88476616B6}" destId="{D75BDD9F-E299-42E2-96B8-9DA722D60915}" srcOrd="0" destOrd="0" presId="urn:microsoft.com/office/officeart/2018/5/layout/IconCircleLabelList"/>
    <dgm:cxn modelId="{4E566225-FB28-407E-AAD9-8E77A0D33E63}" srcId="{1F17AE0E-4BE7-4218-9ACA-DE76A06F902F}" destId="{D7910B56-E49C-4672-82B9-165C29105101}" srcOrd="2" destOrd="0" parTransId="{F0C202EF-1533-408A-A068-7F321C9D7D0D}" sibTransId="{D5A12A2A-C375-4358-AB4C-E36E1A8A4B08}"/>
    <dgm:cxn modelId="{EBBC1E5F-5241-4ECF-A230-52B36F6C45C6}" srcId="{1F17AE0E-4BE7-4218-9ACA-DE76A06F902F}" destId="{06F55800-E334-4E6B-BD74-A84B85EB2D68}" srcOrd="1" destOrd="0" parTransId="{6035DAD0-8F64-4FB5-96C7-527231F54FA8}" sibTransId="{C102E3EC-5C43-41AE-8A65-A38B9FBF5CCD}"/>
    <dgm:cxn modelId="{94E16344-4DE4-44BA-ACDA-02D4A4D640DB}" srcId="{1F17AE0E-4BE7-4218-9ACA-DE76A06F902F}" destId="{BA360160-5A20-47C6-81BC-0AD926605657}" srcOrd="3" destOrd="0" parTransId="{F10AF543-A4C2-4CE1-BD67-82A3B068B207}" sibTransId="{0E6312F8-637F-42E2-9344-529F45D5CA13}"/>
    <dgm:cxn modelId="{9ECCDD6A-1AB9-47F4-8DC1-ACB1F82F5C42}" type="presOf" srcId="{1F17AE0E-4BE7-4218-9ACA-DE76A06F902F}" destId="{00D5FBC7-39CF-4F95-B8A0-6DCA048AB433}" srcOrd="0" destOrd="0" presId="urn:microsoft.com/office/officeart/2018/5/layout/IconCircleLabelList"/>
    <dgm:cxn modelId="{7A2EBF9C-C4DD-46E0-816C-963B598B8792}" type="presOf" srcId="{BA360160-5A20-47C6-81BC-0AD926605657}" destId="{A340F276-BA64-49B4-9D96-4504D4947B84}" srcOrd="0" destOrd="0" presId="urn:microsoft.com/office/officeart/2018/5/layout/IconCircleLabelList"/>
    <dgm:cxn modelId="{1405D7A0-A16E-46B2-B61C-AEBA83EC8AF1}" type="presOf" srcId="{06F55800-E334-4E6B-BD74-A84B85EB2D68}" destId="{B8AF8D19-8A2C-4E58-8822-838770611046}" srcOrd="0" destOrd="0" presId="urn:microsoft.com/office/officeart/2018/5/layout/IconCircleLabelList"/>
    <dgm:cxn modelId="{73974ACD-B2CC-4295-8107-4B802476353A}" srcId="{1F17AE0E-4BE7-4218-9ACA-DE76A06F902F}" destId="{7A4A3A41-4E31-40C4-926E-4F88476616B6}" srcOrd="0" destOrd="0" parTransId="{E0FB9913-A297-4DA9-9C4B-569A3C372C9B}" sibTransId="{F9D997F8-C0BF-4BB6-8437-C5E0AB66B2FB}"/>
    <dgm:cxn modelId="{D17450CF-8F99-4BB9-8D89-041D5242BFAC}" type="presOf" srcId="{D7910B56-E49C-4672-82B9-165C29105101}" destId="{01E83318-350E-496A-992F-BA953BD833D5}" srcOrd="0" destOrd="0" presId="urn:microsoft.com/office/officeart/2018/5/layout/IconCircleLabelList"/>
    <dgm:cxn modelId="{767C1CF0-9B70-4E35-BFF1-F1F27936B602}" type="presParOf" srcId="{00D5FBC7-39CF-4F95-B8A0-6DCA048AB433}" destId="{9D7779C3-49DB-4A54-B405-9BE2DBA80427}" srcOrd="0" destOrd="0" presId="urn:microsoft.com/office/officeart/2018/5/layout/IconCircleLabelList"/>
    <dgm:cxn modelId="{150B3100-F95E-4609-9720-9C8AD8C22903}" type="presParOf" srcId="{9D7779C3-49DB-4A54-B405-9BE2DBA80427}" destId="{686F0153-5E55-4750-9F07-4592CD5365A8}" srcOrd="0" destOrd="0" presId="urn:microsoft.com/office/officeart/2018/5/layout/IconCircleLabelList"/>
    <dgm:cxn modelId="{DFF94DC3-BB0B-4923-A748-0355E6D7E0BE}" type="presParOf" srcId="{9D7779C3-49DB-4A54-B405-9BE2DBA80427}" destId="{B2D35181-C38B-4A2A-ADC4-ADB9EB324308}" srcOrd="1" destOrd="0" presId="urn:microsoft.com/office/officeart/2018/5/layout/IconCircleLabelList"/>
    <dgm:cxn modelId="{E218A749-84A8-42C8-AFB4-6EE80FB4111B}" type="presParOf" srcId="{9D7779C3-49DB-4A54-B405-9BE2DBA80427}" destId="{8BF5AF9B-FB63-43EB-8201-965D352E93AB}" srcOrd="2" destOrd="0" presId="urn:microsoft.com/office/officeart/2018/5/layout/IconCircleLabelList"/>
    <dgm:cxn modelId="{3E5AF899-09EE-4A6D-9640-8A5AA2A30A9B}" type="presParOf" srcId="{9D7779C3-49DB-4A54-B405-9BE2DBA80427}" destId="{D75BDD9F-E299-42E2-96B8-9DA722D60915}" srcOrd="3" destOrd="0" presId="urn:microsoft.com/office/officeart/2018/5/layout/IconCircleLabelList"/>
    <dgm:cxn modelId="{9E6221B5-3C86-4325-A7C4-F3447732AD61}" type="presParOf" srcId="{00D5FBC7-39CF-4F95-B8A0-6DCA048AB433}" destId="{BF5005B5-CC78-42C6-97B0-75A59150D4F9}" srcOrd="1" destOrd="0" presId="urn:microsoft.com/office/officeart/2018/5/layout/IconCircleLabelList"/>
    <dgm:cxn modelId="{4A681CF5-1F3C-4924-9F94-A52E57D2C009}" type="presParOf" srcId="{00D5FBC7-39CF-4F95-B8A0-6DCA048AB433}" destId="{69A57F49-62E3-431C-B362-9529F2ABB4E5}" srcOrd="2" destOrd="0" presId="urn:microsoft.com/office/officeart/2018/5/layout/IconCircleLabelList"/>
    <dgm:cxn modelId="{28989EC0-98B9-470A-BD0E-AE6B77B417A6}" type="presParOf" srcId="{69A57F49-62E3-431C-B362-9529F2ABB4E5}" destId="{EA1F6BB2-3195-4386-AD9C-84350E81C6F5}" srcOrd="0" destOrd="0" presId="urn:microsoft.com/office/officeart/2018/5/layout/IconCircleLabelList"/>
    <dgm:cxn modelId="{78A0F589-F150-43C1-85B6-F88AC4FC06E7}" type="presParOf" srcId="{69A57F49-62E3-431C-B362-9529F2ABB4E5}" destId="{75EED38C-982C-41F3-9905-54ED23E797FA}" srcOrd="1" destOrd="0" presId="urn:microsoft.com/office/officeart/2018/5/layout/IconCircleLabelList"/>
    <dgm:cxn modelId="{6FB6126E-BE1A-40B3-8259-77A875479DB8}" type="presParOf" srcId="{69A57F49-62E3-431C-B362-9529F2ABB4E5}" destId="{D408C76D-E32D-404E-BFE9-2DB11E772200}" srcOrd="2" destOrd="0" presId="urn:microsoft.com/office/officeart/2018/5/layout/IconCircleLabelList"/>
    <dgm:cxn modelId="{42DEEA5B-E959-488D-9AE5-4F94E759AF19}" type="presParOf" srcId="{69A57F49-62E3-431C-B362-9529F2ABB4E5}" destId="{B8AF8D19-8A2C-4E58-8822-838770611046}" srcOrd="3" destOrd="0" presId="urn:microsoft.com/office/officeart/2018/5/layout/IconCircleLabelList"/>
    <dgm:cxn modelId="{FEA20018-00BA-458F-B773-22156F162041}" type="presParOf" srcId="{00D5FBC7-39CF-4F95-B8A0-6DCA048AB433}" destId="{269CD9BB-E574-415F-B954-9F8B38A0BAA9}" srcOrd="3" destOrd="0" presId="urn:microsoft.com/office/officeart/2018/5/layout/IconCircleLabelList"/>
    <dgm:cxn modelId="{A63F78AC-2C6F-4688-9956-48AC80BAF9A4}" type="presParOf" srcId="{00D5FBC7-39CF-4F95-B8A0-6DCA048AB433}" destId="{73227DE2-F64C-410F-BA97-51D8A1EFA2D3}" srcOrd="4" destOrd="0" presId="urn:microsoft.com/office/officeart/2018/5/layout/IconCircleLabelList"/>
    <dgm:cxn modelId="{FD7E2F7C-B9C5-4D0F-9F60-DC7B0B906757}" type="presParOf" srcId="{73227DE2-F64C-410F-BA97-51D8A1EFA2D3}" destId="{B6CB514F-3373-4B52-9515-117FC7775676}" srcOrd="0" destOrd="0" presId="urn:microsoft.com/office/officeart/2018/5/layout/IconCircleLabelList"/>
    <dgm:cxn modelId="{C9A0745D-43E9-423C-AD17-A7E05B6B9572}" type="presParOf" srcId="{73227DE2-F64C-410F-BA97-51D8A1EFA2D3}" destId="{4486F78F-9345-4DB3-813B-778123D6FFE2}" srcOrd="1" destOrd="0" presId="urn:microsoft.com/office/officeart/2018/5/layout/IconCircleLabelList"/>
    <dgm:cxn modelId="{9F24F2B6-46E6-485C-B479-5F51825D3A49}" type="presParOf" srcId="{73227DE2-F64C-410F-BA97-51D8A1EFA2D3}" destId="{3D37FCD3-3C96-41FD-9DC3-1EE82C96954E}" srcOrd="2" destOrd="0" presId="urn:microsoft.com/office/officeart/2018/5/layout/IconCircleLabelList"/>
    <dgm:cxn modelId="{9AB88BA8-A963-40CA-AD8A-7D3A5EE1B381}" type="presParOf" srcId="{73227DE2-F64C-410F-BA97-51D8A1EFA2D3}" destId="{01E83318-350E-496A-992F-BA953BD833D5}" srcOrd="3" destOrd="0" presId="urn:microsoft.com/office/officeart/2018/5/layout/IconCircleLabelList"/>
    <dgm:cxn modelId="{D80E6570-5EC6-4CA3-87D2-9D394F166EDA}" type="presParOf" srcId="{00D5FBC7-39CF-4F95-B8A0-6DCA048AB433}" destId="{B16A7E21-CF6B-46F5-A727-7B6400A72388}" srcOrd="5" destOrd="0" presId="urn:microsoft.com/office/officeart/2018/5/layout/IconCircleLabelList"/>
    <dgm:cxn modelId="{63B139D5-E00A-4301-BCE0-BECAB4A99C63}" type="presParOf" srcId="{00D5FBC7-39CF-4F95-B8A0-6DCA048AB433}" destId="{92074101-122F-4C26-96AB-CA5046DDC342}" srcOrd="6" destOrd="0" presId="urn:microsoft.com/office/officeart/2018/5/layout/IconCircleLabelList"/>
    <dgm:cxn modelId="{F45012B3-9535-4D17-8C5F-494EEDD0D896}" type="presParOf" srcId="{92074101-122F-4C26-96AB-CA5046DDC342}" destId="{ACF1975D-C6E7-433C-849D-836846F4642B}" srcOrd="0" destOrd="0" presId="urn:microsoft.com/office/officeart/2018/5/layout/IconCircleLabelList"/>
    <dgm:cxn modelId="{4493D2E8-5D41-4E97-A186-593A455C159A}" type="presParOf" srcId="{92074101-122F-4C26-96AB-CA5046DDC342}" destId="{9A7AA28A-DC12-44C8-B39C-63846F619F2E}" srcOrd="1" destOrd="0" presId="urn:microsoft.com/office/officeart/2018/5/layout/IconCircleLabelList"/>
    <dgm:cxn modelId="{2C987409-2ABA-417D-A920-E6720EA6DFB9}" type="presParOf" srcId="{92074101-122F-4C26-96AB-CA5046DDC342}" destId="{3879E420-F201-4FBA-A03D-9B2186EE1870}" srcOrd="2" destOrd="0" presId="urn:microsoft.com/office/officeart/2018/5/layout/IconCircleLabelList"/>
    <dgm:cxn modelId="{A92CC1F3-C9A5-4921-BB25-94A4C2F0A90E}" type="presParOf" srcId="{92074101-122F-4C26-96AB-CA5046DDC342}" destId="{A340F276-BA64-49B4-9D96-4504D4947B8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E5CEBD-8194-4091-B566-DB69890A7485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F8517408-E611-4512-9BD7-510553939FF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sr-Cyrl-RS" baseline="0" noProof="0" dirty="0"/>
            <a:t>СЕРТИФИКАТ</a:t>
          </a:r>
          <a:r>
            <a:rPr lang="hu-HU" baseline="0" noProof="0" dirty="0"/>
            <a:t>/ </a:t>
          </a:r>
          <a:r>
            <a:rPr lang="sr-Cyrl-RS" baseline="0" noProof="0" dirty="0"/>
            <a:t>НАЛЕПНИЦА</a:t>
          </a:r>
          <a:endParaRPr lang="hu-HU" noProof="0" dirty="0"/>
        </a:p>
      </dgm:t>
    </dgm:pt>
    <dgm:pt modelId="{B65403F5-9921-4EFC-B530-72193E4AD2B6}" type="parTrans" cxnId="{5B00582F-2AFF-4D43-944E-43893B0C732C}">
      <dgm:prSet/>
      <dgm:spPr/>
      <dgm:t>
        <a:bodyPr/>
        <a:lstStyle/>
        <a:p>
          <a:endParaRPr lang="hu-HU" noProof="0"/>
        </a:p>
      </dgm:t>
    </dgm:pt>
    <dgm:pt modelId="{007CBE50-EB9D-4A2E-A639-7191C2576558}" type="sibTrans" cxnId="{5B00582F-2AFF-4D43-944E-43893B0C732C}">
      <dgm:prSet/>
      <dgm:spPr/>
      <dgm:t>
        <a:bodyPr/>
        <a:lstStyle/>
        <a:p>
          <a:endParaRPr lang="hu-HU" noProof="0"/>
        </a:p>
      </dgm:t>
    </dgm:pt>
    <dgm:pt modelId="{BAF1AA97-96B0-49EE-8BC7-393F2286510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sr-Cyrl-RS" baseline="0" noProof="0" dirty="0"/>
            <a:t>ПЛАКЕТА</a:t>
          </a:r>
        </a:p>
        <a:p>
          <a:pPr>
            <a:lnSpc>
              <a:spcPct val="100000"/>
            </a:lnSpc>
            <a:defRPr cap="all"/>
          </a:pPr>
          <a:endParaRPr lang="hu-HU" noProof="0" dirty="0"/>
        </a:p>
      </dgm:t>
    </dgm:pt>
    <dgm:pt modelId="{FE2A07A7-313A-4732-A563-640B83C18EF7}" type="parTrans" cxnId="{156C65C8-ACED-4107-9567-D2362142972D}">
      <dgm:prSet/>
      <dgm:spPr/>
      <dgm:t>
        <a:bodyPr/>
        <a:lstStyle/>
        <a:p>
          <a:endParaRPr lang="hu-HU" noProof="0"/>
        </a:p>
      </dgm:t>
    </dgm:pt>
    <dgm:pt modelId="{A0C655E9-9288-4B12-8391-EF3B153D6B61}" type="sibTrans" cxnId="{156C65C8-ACED-4107-9567-D2362142972D}">
      <dgm:prSet/>
      <dgm:spPr/>
      <dgm:t>
        <a:bodyPr/>
        <a:lstStyle/>
        <a:p>
          <a:endParaRPr lang="hu-HU" noProof="0"/>
        </a:p>
      </dgm:t>
    </dgm:pt>
    <dgm:pt modelId="{FCB4D681-0815-4E4C-B5D0-F7398B167477}" type="pres">
      <dgm:prSet presAssocID="{E0E5CEBD-8194-4091-B566-DB69890A7485}" presName="root" presStyleCnt="0">
        <dgm:presLayoutVars>
          <dgm:dir/>
          <dgm:resizeHandles val="exact"/>
        </dgm:presLayoutVars>
      </dgm:prSet>
      <dgm:spPr/>
    </dgm:pt>
    <dgm:pt modelId="{0D9EDA12-1AF7-42FD-AE24-2385426447D7}" type="pres">
      <dgm:prSet presAssocID="{F8517408-E611-4512-9BD7-510553939FF1}" presName="compNode" presStyleCnt="0"/>
      <dgm:spPr/>
    </dgm:pt>
    <dgm:pt modelId="{E6E63704-214E-49F0-9287-6028FD1A7D2A}" type="pres">
      <dgm:prSet presAssocID="{F8517408-E611-4512-9BD7-510553939FF1}" presName="iconBgRect" presStyleLbl="bgShp" presStyleIdx="0" presStyleCnt="2"/>
      <dgm:spPr/>
    </dgm:pt>
    <dgm:pt modelId="{4E37BEA2-FADD-4AAA-B4C5-F8B26A94E977}" type="pres">
      <dgm:prSet presAssocID="{F8517408-E611-4512-9BD7-510553939FF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dal"/>
        </a:ext>
      </dgm:extLst>
    </dgm:pt>
    <dgm:pt modelId="{000A0332-8266-408D-B6E7-F11EB1C7394D}" type="pres">
      <dgm:prSet presAssocID="{F8517408-E611-4512-9BD7-510553939FF1}" presName="spaceRect" presStyleCnt="0"/>
      <dgm:spPr/>
    </dgm:pt>
    <dgm:pt modelId="{63D557E1-1D4C-420A-B345-C758A7C96EC1}" type="pres">
      <dgm:prSet presAssocID="{F8517408-E611-4512-9BD7-510553939FF1}" presName="textRect" presStyleLbl="revTx" presStyleIdx="0" presStyleCnt="2">
        <dgm:presLayoutVars>
          <dgm:chMax val="1"/>
          <dgm:chPref val="1"/>
        </dgm:presLayoutVars>
      </dgm:prSet>
      <dgm:spPr/>
    </dgm:pt>
    <dgm:pt modelId="{1A0B2004-C740-4A6A-9601-01B848988891}" type="pres">
      <dgm:prSet presAssocID="{007CBE50-EB9D-4A2E-A639-7191C2576558}" presName="sibTrans" presStyleCnt="0"/>
      <dgm:spPr/>
    </dgm:pt>
    <dgm:pt modelId="{13D2FED6-4193-4F8C-82AB-8CAF2B7F9096}" type="pres">
      <dgm:prSet presAssocID="{BAF1AA97-96B0-49EE-8BC7-393F2286510E}" presName="compNode" presStyleCnt="0"/>
      <dgm:spPr/>
    </dgm:pt>
    <dgm:pt modelId="{9FBF3386-E6FA-4D26-80F7-6D6F965AB1CD}" type="pres">
      <dgm:prSet presAssocID="{BAF1AA97-96B0-49EE-8BC7-393F2286510E}" presName="iconBgRect" presStyleLbl="bgShp" presStyleIdx="1" presStyleCnt="2"/>
      <dgm:spPr/>
    </dgm:pt>
    <dgm:pt modelId="{799E20B6-5E7A-4A18-A101-9A588BE90F41}" type="pres">
      <dgm:prSet presAssocID="{BAF1AA97-96B0-49EE-8BC7-393F2286510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f"/>
        </a:ext>
      </dgm:extLst>
    </dgm:pt>
    <dgm:pt modelId="{01E42EF9-D018-4E49-88C5-9A0A8C8E5A1B}" type="pres">
      <dgm:prSet presAssocID="{BAF1AA97-96B0-49EE-8BC7-393F2286510E}" presName="spaceRect" presStyleCnt="0"/>
      <dgm:spPr/>
    </dgm:pt>
    <dgm:pt modelId="{0D91DF92-2CB1-40BB-8184-9CFC1B4D8415}" type="pres">
      <dgm:prSet presAssocID="{BAF1AA97-96B0-49EE-8BC7-393F2286510E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5B00582F-2AFF-4D43-944E-43893B0C732C}" srcId="{E0E5CEBD-8194-4091-B566-DB69890A7485}" destId="{F8517408-E611-4512-9BD7-510553939FF1}" srcOrd="0" destOrd="0" parTransId="{B65403F5-9921-4EFC-B530-72193E4AD2B6}" sibTransId="{007CBE50-EB9D-4A2E-A639-7191C2576558}"/>
    <dgm:cxn modelId="{ED1ACE4A-F0AB-4D1C-A10C-0F3F18E395CF}" type="presOf" srcId="{BAF1AA97-96B0-49EE-8BC7-393F2286510E}" destId="{0D91DF92-2CB1-40BB-8184-9CFC1B4D8415}" srcOrd="0" destOrd="0" presId="urn:microsoft.com/office/officeart/2018/5/layout/IconCircleLabelList"/>
    <dgm:cxn modelId="{67D65889-AC0B-4278-AA61-6B959F7F2999}" type="presOf" srcId="{E0E5CEBD-8194-4091-B566-DB69890A7485}" destId="{FCB4D681-0815-4E4C-B5D0-F7398B167477}" srcOrd="0" destOrd="0" presId="urn:microsoft.com/office/officeart/2018/5/layout/IconCircleLabelList"/>
    <dgm:cxn modelId="{1A3AE3AA-487A-4A1A-B980-678B4647CEE7}" type="presOf" srcId="{F8517408-E611-4512-9BD7-510553939FF1}" destId="{63D557E1-1D4C-420A-B345-C758A7C96EC1}" srcOrd="0" destOrd="0" presId="urn:microsoft.com/office/officeart/2018/5/layout/IconCircleLabelList"/>
    <dgm:cxn modelId="{156C65C8-ACED-4107-9567-D2362142972D}" srcId="{E0E5CEBD-8194-4091-B566-DB69890A7485}" destId="{BAF1AA97-96B0-49EE-8BC7-393F2286510E}" srcOrd="1" destOrd="0" parTransId="{FE2A07A7-313A-4732-A563-640B83C18EF7}" sibTransId="{A0C655E9-9288-4B12-8391-EF3B153D6B61}"/>
    <dgm:cxn modelId="{2D0317B7-99B7-4D3E-9CC6-F4A683266EEB}" type="presParOf" srcId="{FCB4D681-0815-4E4C-B5D0-F7398B167477}" destId="{0D9EDA12-1AF7-42FD-AE24-2385426447D7}" srcOrd="0" destOrd="0" presId="urn:microsoft.com/office/officeart/2018/5/layout/IconCircleLabelList"/>
    <dgm:cxn modelId="{B0B8E92A-CF5A-413D-861B-2068CB846078}" type="presParOf" srcId="{0D9EDA12-1AF7-42FD-AE24-2385426447D7}" destId="{E6E63704-214E-49F0-9287-6028FD1A7D2A}" srcOrd="0" destOrd="0" presId="urn:microsoft.com/office/officeart/2018/5/layout/IconCircleLabelList"/>
    <dgm:cxn modelId="{8F8E4A06-A7C4-4B83-B477-95925C80257F}" type="presParOf" srcId="{0D9EDA12-1AF7-42FD-AE24-2385426447D7}" destId="{4E37BEA2-FADD-4AAA-B4C5-F8B26A94E977}" srcOrd="1" destOrd="0" presId="urn:microsoft.com/office/officeart/2018/5/layout/IconCircleLabelList"/>
    <dgm:cxn modelId="{904D4461-8CAD-4FFC-BC4E-6824DD03D354}" type="presParOf" srcId="{0D9EDA12-1AF7-42FD-AE24-2385426447D7}" destId="{000A0332-8266-408D-B6E7-F11EB1C7394D}" srcOrd="2" destOrd="0" presId="urn:microsoft.com/office/officeart/2018/5/layout/IconCircleLabelList"/>
    <dgm:cxn modelId="{DC710368-E5E2-4C1F-822E-4CAD5CC5A9A3}" type="presParOf" srcId="{0D9EDA12-1AF7-42FD-AE24-2385426447D7}" destId="{63D557E1-1D4C-420A-B345-C758A7C96EC1}" srcOrd="3" destOrd="0" presId="urn:microsoft.com/office/officeart/2018/5/layout/IconCircleLabelList"/>
    <dgm:cxn modelId="{80177575-8009-440E-9A35-F72CACB09735}" type="presParOf" srcId="{FCB4D681-0815-4E4C-B5D0-F7398B167477}" destId="{1A0B2004-C740-4A6A-9601-01B848988891}" srcOrd="1" destOrd="0" presId="urn:microsoft.com/office/officeart/2018/5/layout/IconCircleLabelList"/>
    <dgm:cxn modelId="{0D3988D5-008F-4C53-AF62-4D0A1A518B54}" type="presParOf" srcId="{FCB4D681-0815-4E4C-B5D0-F7398B167477}" destId="{13D2FED6-4193-4F8C-82AB-8CAF2B7F9096}" srcOrd="2" destOrd="0" presId="urn:microsoft.com/office/officeart/2018/5/layout/IconCircleLabelList"/>
    <dgm:cxn modelId="{0051316E-2150-4DAA-81A3-EDFEF8CBF078}" type="presParOf" srcId="{13D2FED6-4193-4F8C-82AB-8CAF2B7F9096}" destId="{9FBF3386-E6FA-4D26-80F7-6D6F965AB1CD}" srcOrd="0" destOrd="0" presId="urn:microsoft.com/office/officeart/2018/5/layout/IconCircleLabelList"/>
    <dgm:cxn modelId="{89F870BA-0D93-4BF9-BD25-CFE57B08CD97}" type="presParOf" srcId="{13D2FED6-4193-4F8C-82AB-8CAF2B7F9096}" destId="{799E20B6-5E7A-4A18-A101-9A588BE90F41}" srcOrd="1" destOrd="0" presId="urn:microsoft.com/office/officeart/2018/5/layout/IconCircleLabelList"/>
    <dgm:cxn modelId="{F75F3966-9023-4670-9D76-3F77F2651620}" type="presParOf" srcId="{13D2FED6-4193-4F8C-82AB-8CAF2B7F9096}" destId="{01E42EF9-D018-4E49-88C5-9A0A8C8E5A1B}" srcOrd="2" destOrd="0" presId="urn:microsoft.com/office/officeart/2018/5/layout/IconCircleLabelList"/>
    <dgm:cxn modelId="{4F2B8A19-C3B7-4B12-A6EC-4CF97A14126C}" type="presParOf" srcId="{13D2FED6-4193-4F8C-82AB-8CAF2B7F9096}" destId="{0D91DF92-2CB1-40BB-8184-9CFC1B4D841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8034BC-0E13-49F6-A55F-52144843AAA9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E634F279-B288-4B7C-B054-2D2DCDBCFBE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hu-HU" baseline="0" noProof="0" dirty="0"/>
            <a:t>3 pilot EVENUES: Bodrog, Duna, Lake Tisza</a:t>
          </a:r>
          <a:endParaRPr lang="hu-HU" noProof="0" dirty="0"/>
        </a:p>
      </dgm:t>
    </dgm:pt>
    <dgm:pt modelId="{920A18E6-C3FC-43FB-899B-0AB2523DA689}" type="parTrans" cxnId="{DCA48BC6-78D2-4D67-A091-47B46049C271}">
      <dgm:prSet/>
      <dgm:spPr/>
      <dgm:t>
        <a:bodyPr/>
        <a:lstStyle/>
        <a:p>
          <a:endParaRPr lang="hu-HU" noProof="0"/>
        </a:p>
      </dgm:t>
    </dgm:pt>
    <dgm:pt modelId="{35EC536F-4375-41C3-8798-6F5E8848791E}" type="sibTrans" cxnId="{DCA48BC6-78D2-4D67-A091-47B46049C271}">
      <dgm:prSet/>
      <dgm:spPr/>
      <dgm:t>
        <a:bodyPr/>
        <a:lstStyle/>
        <a:p>
          <a:endParaRPr lang="hu-HU" noProof="0"/>
        </a:p>
      </dgm:t>
    </dgm:pt>
    <dgm:pt modelId="{6BC39F25-42F6-4F85-8DD1-576FBC515F2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hu-HU" baseline="0" noProof="0" dirty="0"/>
            <a:t>webpage, </a:t>
          </a:r>
          <a:r>
            <a:rPr lang="sr-Cyrl-RS" baseline="0" noProof="0" dirty="0"/>
            <a:t>ПРОМОТИВНИ ФИЛМОВИ</a:t>
          </a:r>
          <a:endParaRPr lang="hu-HU" noProof="0" dirty="0"/>
        </a:p>
      </dgm:t>
    </dgm:pt>
    <dgm:pt modelId="{F96EEBCB-341C-40C8-91FF-DD730A4B4537}" type="parTrans" cxnId="{BA025523-4396-40BD-B42F-78F7F7A10A2B}">
      <dgm:prSet/>
      <dgm:spPr/>
      <dgm:t>
        <a:bodyPr/>
        <a:lstStyle/>
        <a:p>
          <a:endParaRPr lang="hu-HU" noProof="0"/>
        </a:p>
      </dgm:t>
    </dgm:pt>
    <dgm:pt modelId="{289D6B2A-4F3B-41FD-9C36-CAA83E38740A}" type="sibTrans" cxnId="{BA025523-4396-40BD-B42F-78F7F7A10A2B}">
      <dgm:prSet/>
      <dgm:spPr/>
      <dgm:t>
        <a:bodyPr/>
        <a:lstStyle/>
        <a:p>
          <a:endParaRPr lang="hu-HU" noProof="0"/>
        </a:p>
      </dgm:t>
    </dgm:pt>
    <dgm:pt modelId="{E722339B-7CB0-454E-AF39-C86303AC5D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sr-Cyrl-RS" noProof="0" dirty="0"/>
            <a:t>ИНСТРУКЦИЈЕ</a:t>
          </a:r>
          <a:endParaRPr lang="hu-HU" noProof="0" dirty="0"/>
        </a:p>
      </dgm:t>
    </dgm:pt>
    <dgm:pt modelId="{FA54EA93-55AE-46EF-854B-9F065C3E3F04}" type="parTrans" cxnId="{A1F3C704-E428-4D6A-A7D1-E84D20D88D0D}">
      <dgm:prSet/>
      <dgm:spPr/>
      <dgm:t>
        <a:bodyPr/>
        <a:lstStyle/>
        <a:p>
          <a:endParaRPr lang="hu-HU" noProof="0"/>
        </a:p>
      </dgm:t>
    </dgm:pt>
    <dgm:pt modelId="{BF2A3042-6BFF-44D6-AF13-9E226DBE0DD6}" type="sibTrans" cxnId="{A1F3C704-E428-4D6A-A7D1-E84D20D88D0D}">
      <dgm:prSet/>
      <dgm:spPr/>
      <dgm:t>
        <a:bodyPr/>
        <a:lstStyle/>
        <a:p>
          <a:endParaRPr lang="hu-HU" noProof="0"/>
        </a:p>
      </dgm:t>
    </dgm:pt>
    <dgm:pt modelId="{255952DB-6A94-4832-8A2A-4304B719895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sr-Cyrl-RS" noProof="0" dirty="0"/>
            <a:t>ПЕРСОНАЛНЕ КОНСУЛТАЦИЈЕ</a:t>
          </a:r>
          <a:endParaRPr lang="hu-HU" noProof="0" dirty="0"/>
        </a:p>
      </dgm:t>
    </dgm:pt>
    <dgm:pt modelId="{1ED2113C-1287-4E25-835E-62285CE61BBE}" type="parTrans" cxnId="{339B7165-1FF3-4A6C-8AEE-6ADEA6E81D4F}">
      <dgm:prSet/>
      <dgm:spPr/>
      <dgm:t>
        <a:bodyPr/>
        <a:lstStyle/>
        <a:p>
          <a:endParaRPr lang="hu-HU" noProof="0"/>
        </a:p>
      </dgm:t>
    </dgm:pt>
    <dgm:pt modelId="{3A8E74D9-3E72-416F-B49F-AC40A4190343}" type="sibTrans" cxnId="{339B7165-1FF3-4A6C-8AEE-6ADEA6E81D4F}">
      <dgm:prSet/>
      <dgm:spPr/>
      <dgm:t>
        <a:bodyPr/>
        <a:lstStyle/>
        <a:p>
          <a:endParaRPr lang="hu-HU" noProof="0"/>
        </a:p>
      </dgm:t>
    </dgm:pt>
    <dgm:pt modelId="{C40FBE99-4319-4428-9785-45512A0B558F}" type="pres">
      <dgm:prSet presAssocID="{B78034BC-0E13-49F6-A55F-52144843AAA9}" presName="root" presStyleCnt="0">
        <dgm:presLayoutVars>
          <dgm:dir/>
          <dgm:resizeHandles val="exact"/>
        </dgm:presLayoutVars>
      </dgm:prSet>
      <dgm:spPr/>
    </dgm:pt>
    <dgm:pt modelId="{49CE094A-5E14-498C-88AC-A03992FEE3FA}" type="pres">
      <dgm:prSet presAssocID="{E634F279-B288-4B7C-B054-2D2DCDBCFBEE}" presName="compNode" presStyleCnt="0"/>
      <dgm:spPr/>
    </dgm:pt>
    <dgm:pt modelId="{79AAF2C3-66F0-46C0-8555-9E635C204F5C}" type="pres">
      <dgm:prSet presAssocID="{E634F279-B288-4B7C-B054-2D2DCDBCFBEE}" presName="iconBgRect" presStyleLbl="bgShp" presStyleIdx="0" presStyleCnt="4"/>
      <dgm:spPr/>
    </dgm:pt>
    <dgm:pt modelId="{11B4B895-90D2-43AB-9BB2-1F4AF22708B4}" type="pres">
      <dgm:prSet presAssocID="{E634F279-B288-4B7C-B054-2D2DCDBCFBEE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t Air Balloon"/>
        </a:ext>
      </dgm:extLst>
    </dgm:pt>
    <dgm:pt modelId="{AABCFB06-3B76-4876-81B8-4BD984EF9290}" type="pres">
      <dgm:prSet presAssocID="{E634F279-B288-4B7C-B054-2D2DCDBCFBEE}" presName="spaceRect" presStyleCnt="0"/>
      <dgm:spPr/>
    </dgm:pt>
    <dgm:pt modelId="{F2947F4A-E4EC-4AAD-A85E-3058D3FD6032}" type="pres">
      <dgm:prSet presAssocID="{E634F279-B288-4B7C-B054-2D2DCDBCFBEE}" presName="textRect" presStyleLbl="revTx" presStyleIdx="0" presStyleCnt="4">
        <dgm:presLayoutVars>
          <dgm:chMax val="1"/>
          <dgm:chPref val="1"/>
        </dgm:presLayoutVars>
      </dgm:prSet>
      <dgm:spPr/>
    </dgm:pt>
    <dgm:pt modelId="{4D0E0555-D8D9-4727-92A7-6CC57AFFCB83}" type="pres">
      <dgm:prSet presAssocID="{35EC536F-4375-41C3-8798-6F5E8848791E}" presName="sibTrans" presStyleCnt="0"/>
      <dgm:spPr/>
    </dgm:pt>
    <dgm:pt modelId="{6B3D27A2-F063-4705-A55F-1439E14D498B}" type="pres">
      <dgm:prSet presAssocID="{6BC39F25-42F6-4F85-8DD1-576FBC515F2D}" presName="compNode" presStyleCnt="0"/>
      <dgm:spPr/>
    </dgm:pt>
    <dgm:pt modelId="{74B29A5F-10BE-42CB-B382-7CAF7D9087ED}" type="pres">
      <dgm:prSet presAssocID="{6BC39F25-42F6-4F85-8DD1-576FBC515F2D}" presName="iconBgRect" presStyleLbl="bgShp" presStyleIdx="1" presStyleCnt="4"/>
      <dgm:spPr/>
    </dgm:pt>
    <dgm:pt modelId="{3555F54B-A84B-4D9D-913C-8955A9022245}" type="pres">
      <dgm:prSet presAssocID="{6BC39F25-42F6-4F85-8DD1-576FBC515F2D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itor"/>
        </a:ext>
      </dgm:extLst>
    </dgm:pt>
    <dgm:pt modelId="{09DA88EF-F004-456B-8F4F-4C0FA6CE5AB4}" type="pres">
      <dgm:prSet presAssocID="{6BC39F25-42F6-4F85-8DD1-576FBC515F2D}" presName="spaceRect" presStyleCnt="0"/>
      <dgm:spPr/>
    </dgm:pt>
    <dgm:pt modelId="{C371A646-4846-4280-909F-ADF0324C4B9B}" type="pres">
      <dgm:prSet presAssocID="{6BC39F25-42F6-4F85-8DD1-576FBC515F2D}" presName="textRect" presStyleLbl="revTx" presStyleIdx="1" presStyleCnt="4">
        <dgm:presLayoutVars>
          <dgm:chMax val="1"/>
          <dgm:chPref val="1"/>
        </dgm:presLayoutVars>
      </dgm:prSet>
      <dgm:spPr/>
    </dgm:pt>
    <dgm:pt modelId="{60FA347E-227D-4681-93D9-3BFE3847BA0B}" type="pres">
      <dgm:prSet presAssocID="{289D6B2A-4F3B-41FD-9C36-CAA83E38740A}" presName="sibTrans" presStyleCnt="0"/>
      <dgm:spPr/>
    </dgm:pt>
    <dgm:pt modelId="{DD19DED6-9D3D-4E17-A6F1-A4784CFABF05}" type="pres">
      <dgm:prSet presAssocID="{E722339B-7CB0-454E-AF39-C86303AC5DB8}" presName="compNode" presStyleCnt="0"/>
      <dgm:spPr/>
    </dgm:pt>
    <dgm:pt modelId="{0B3525EA-CD07-4788-BA4C-2B33E28B683C}" type="pres">
      <dgm:prSet presAssocID="{E722339B-7CB0-454E-AF39-C86303AC5DB8}" presName="iconBgRect" presStyleLbl="bgShp" presStyleIdx="2" presStyleCnt="4"/>
      <dgm:spPr/>
    </dgm:pt>
    <dgm:pt modelId="{40162C64-5743-4B20-AB28-A1651FA7FAAE}" type="pres">
      <dgm:prSet presAssocID="{E722339B-7CB0-454E-AF39-C86303AC5DB8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mpass"/>
        </a:ext>
      </dgm:extLst>
    </dgm:pt>
    <dgm:pt modelId="{7F2356E2-641B-4292-ABE4-55B7A038FB77}" type="pres">
      <dgm:prSet presAssocID="{E722339B-7CB0-454E-AF39-C86303AC5DB8}" presName="spaceRect" presStyleCnt="0"/>
      <dgm:spPr/>
    </dgm:pt>
    <dgm:pt modelId="{62AD9FB8-2ED1-4771-A503-6B08A4B7C057}" type="pres">
      <dgm:prSet presAssocID="{E722339B-7CB0-454E-AF39-C86303AC5DB8}" presName="textRect" presStyleLbl="revTx" presStyleIdx="2" presStyleCnt="4">
        <dgm:presLayoutVars>
          <dgm:chMax val="1"/>
          <dgm:chPref val="1"/>
        </dgm:presLayoutVars>
      </dgm:prSet>
      <dgm:spPr/>
    </dgm:pt>
    <dgm:pt modelId="{4915D0AC-0E52-48E6-A92A-C1A9787B9127}" type="pres">
      <dgm:prSet presAssocID="{BF2A3042-6BFF-44D6-AF13-9E226DBE0DD6}" presName="sibTrans" presStyleCnt="0"/>
      <dgm:spPr/>
    </dgm:pt>
    <dgm:pt modelId="{9FB3A66E-B4FB-4823-BC52-EE9BC555E147}" type="pres">
      <dgm:prSet presAssocID="{255952DB-6A94-4832-8A2A-4304B7198950}" presName="compNode" presStyleCnt="0"/>
      <dgm:spPr/>
    </dgm:pt>
    <dgm:pt modelId="{34545DFF-4A6D-4DC6-AF17-007C4ABA2E40}" type="pres">
      <dgm:prSet presAssocID="{255952DB-6A94-4832-8A2A-4304B7198950}" presName="iconBgRect" presStyleLbl="bgShp" presStyleIdx="3" presStyleCnt="4"/>
      <dgm:spPr/>
    </dgm:pt>
    <dgm:pt modelId="{48AAD289-C476-4B27-A9BE-FE053E08EAC6}" type="pres">
      <dgm:prSet presAssocID="{255952DB-6A94-4832-8A2A-4304B7198950}" presName="iconRect" presStyleLbl="node1" presStyleIdx="3" presStyleCnt="4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2D4C200E-633F-4253-80D4-5C181032173A}" type="pres">
      <dgm:prSet presAssocID="{255952DB-6A94-4832-8A2A-4304B7198950}" presName="spaceRect" presStyleCnt="0"/>
      <dgm:spPr/>
    </dgm:pt>
    <dgm:pt modelId="{382F29CF-1DF6-452A-B8C2-48FDDCAB42C1}" type="pres">
      <dgm:prSet presAssocID="{255952DB-6A94-4832-8A2A-4304B719895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B8C0D04-5092-4179-A9D0-111B2D9926C1}" type="presOf" srcId="{6BC39F25-42F6-4F85-8DD1-576FBC515F2D}" destId="{C371A646-4846-4280-909F-ADF0324C4B9B}" srcOrd="0" destOrd="0" presId="urn:microsoft.com/office/officeart/2018/5/layout/IconCircleLabelList"/>
    <dgm:cxn modelId="{A1F3C704-E428-4D6A-A7D1-E84D20D88D0D}" srcId="{B78034BC-0E13-49F6-A55F-52144843AAA9}" destId="{E722339B-7CB0-454E-AF39-C86303AC5DB8}" srcOrd="2" destOrd="0" parTransId="{FA54EA93-55AE-46EF-854B-9F065C3E3F04}" sibTransId="{BF2A3042-6BFF-44D6-AF13-9E226DBE0DD6}"/>
    <dgm:cxn modelId="{BA025523-4396-40BD-B42F-78F7F7A10A2B}" srcId="{B78034BC-0E13-49F6-A55F-52144843AAA9}" destId="{6BC39F25-42F6-4F85-8DD1-576FBC515F2D}" srcOrd="1" destOrd="0" parTransId="{F96EEBCB-341C-40C8-91FF-DD730A4B4537}" sibTransId="{289D6B2A-4F3B-41FD-9C36-CAA83E38740A}"/>
    <dgm:cxn modelId="{239B0B36-0EA3-4821-B8E2-41B62E38A19D}" type="presOf" srcId="{E722339B-7CB0-454E-AF39-C86303AC5DB8}" destId="{62AD9FB8-2ED1-4771-A503-6B08A4B7C057}" srcOrd="0" destOrd="0" presId="urn:microsoft.com/office/officeart/2018/5/layout/IconCircleLabelList"/>
    <dgm:cxn modelId="{339B7165-1FF3-4A6C-8AEE-6ADEA6E81D4F}" srcId="{B78034BC-0E13-49F6-A55F-52144843AAA9}" destId="{255952DB-6A94-4832-8A2A-4304B7198950}" srcOrd="3" destOrd="0" parTransId="{1ED2113C-1287-4E25-835E-62285CE61BBE}" sibTransId="{3A8E74D9-3E72-416F-B49F-AC40A4190343}"/>
    <dgm:cxn modelId="{99AE2485-153F-49E9-8B1F-161C15052185}" type="presOf" srcId="{255952DB-6A94-4832-8A2A-4304B7198950}" destId="{382F29CF-1DF6-452A-B8C2-48FDDCAB42C1}" srcOrd="0" destOrd="0" presId="urn:microsoft.com/office/officeart/2018/5/layout/IconCircleLabelList"/>
    <dgm:cxn modelId="{B8E55DC0-4E67-4D7C-8EF1-46DD40AB8DA2}" type="presOf" srcId="{B78034BC-0E13-49F6-A55F-52144843AAA9}" destId="{C40FBE99-4319-4428-9785-45512A0B558F}" srcOrd="0" destOrd="0" presId="urn:microsoft.com/office/officeart/2018/5/layout/IconCircleLabelList"/>
    <dgm:cxn modelId="{DCA48BC6-78D2-4D67-A091-47B46049C271}" srcId="{B78034BC-0E13-49F6-A55F-52144843AAA9}" destId="{E634F279-B288-4B7C-B054-2D2DCDBCFBEE}" srcOrd="0" destOrd="0" parTransId="{920A18E6-C3FC-43FB-899B-0AB2523DA689}" sibTransId="{35EC536F-4375-41C3-8798-6F5E8848791E}"/>
    <dgm:cxn modelId="{4FF035C7-2827-47A7-BBF6-D63BE8D008B3}" type="presOf" srcId="{E634F279-B288-4B7C-B054-2D2DCDBCFBEE}" destId="{F2947F4A-E4EC-4AAD-A85E-3058D3FD6032}" srcOrd="0" destOrd="0" presId="urn:microsoft.com/office/officeart/2018/5/layout/IconCircleLabelList"/>
    <dgm:cxn modelId="{1521C0F9-000C-457F-8405-0CDD4BC9CA8E}" type="presParOf" srcId="{C40FBE99-4319-4428-9785-45512A0B558F}" destId="{49CE094A-5E14-498C-88AC-A03992FEE3FA}" srcOrd="0" destOrd="0" presId="urn:microsoft.com/office/officeart/2018/5/layout/IconCircleLabelList"/>
    <dgm:cxn modelId="{FF533EC8-D0D5-4039-BB45-F3FA2C0D218C}" type="presParOf" srcId="{49CE094A-5E14-498C-88AC-A03992FEE3FA}" destId="{79AAF2C3-66F0-46C0-8555-9E635C204F5C}" srcOrd="0" destOrd="0" presId="urn:microsoft.com/office/officeart/2018/5/layout/IconCircleLabelList"/>
    <dgm:cxn modelId="{97164F74-9657-4DF0-9D8A-4BB944712EC0}" type="presParOf" srcId="{49CE094A-5E14-498C-88AC-A03992FEE3FA}" destId="{11B4B895-90D2-43AB-9BB2-1F4AF22708B4}" srcOrd="1" destOrd="0" presId="urn:microsoft.com/office/officeart/2018/5/layout/IconCircleLabelList"/>
    <dgm:cxn modelId="{E4818A57-6073-4DFF-89BA-A2CD6DCBA796}" type="presParOf" srcId="{49CE094A-5E14-498C-88AC-A03992FEE3FA}" destId="{AABCFB06-3B76-4876-81B8-4BD984EF9290}" srcOrd="2" destOrd="0" presId="urn:microsoft.com/office/officeart/2018/5/layout/IconCircleLabelList"/>
    <dgm:cxn modelId="{30E26CDD-DAFA-4097-B7F8-39AE83E68ABE}" type="presParOf" srcId="{49CE094A-5E14-498C-88AC-A03992FEE3FA}" destId="{F2947F4A-E4EC-4AAD-A85E-3058D3FD6032}" srcOrd="3" destOrd="0" presId="urn:microsoft.com/office/officeart/2018/5/layout/IconCircleLabelList"/>
    <dgm:cxn modelId="{39F921AA-0A63-47EC-AA23-8992C4626127}" type="presParOf" srcId="{C40FBE99-4319-4428-9785-45512A0B558F}" destId="{4D0E0555-D8D9-4727-92A7-6CC57AFFCB83}" srcOrd="1" destOrd="0" presId="urn:microsoft.com/office/officeart/2018/5/layout/IconCircleLabelList"/>
    <dgm:cxn modelId="{B98E1A32-25E3-4B0A-9983-2B4A3499B864}" type="presParOf" srcId="{C40FBE99-4319-4428-9785-45512A0B558F}" destId="{6B3D27A2-F063-4705-A55F-1439E14D498B}" srcOrd="2" destOrd="0" presId="urn:microsoft.com/office/officeart/2018/5/layout/IconCircleLabelList"/>
    <dgm:cxn modelId="{BA7F1610-2B09-4B69-B198-3B632F6130C0}" type="presParOf" srcId="{6B3D27A2-F063-4705-A55F-1439E14D498B}" destId="{74B29A5F-10BE-42CB-B382-7CAF7D9087ED}" srcOrd="0" destOrd="0" presId="urn:microsoft.com/office/officeart/2018/5/layout/IconCircleLabelList"/>
    <dgm:cxn modelId="{9AE45280-EECA-4C06-8FB5-E3725F307B6F}" type="presParOf" srcId="{6B3D27A2-F063-4705-A55F-1439E14D498B}" destId="{3555F54B-A84B-4D9D-913C-8955A9022245}" srcOrd="1" destOrd="0" presId="urn:microsoft.com/office/officeart/2018/5/layout/IconCircleLabelList"/>
    <dgm:cxn modelId="{C707D143-45C2-4E0C-BAF0-0CB590544DBF}" type="presParOf" srcId="{6B3D27A2-F063-4705-A55F-1439E14D498B}" destId="{09DA88EF-F004-456B-8F4F-4C0FA6CE5AB4}" srcOrd="2" destOrd="0" presId="urn:microsoft.com/office/officeart/2018/5/layout/IconCircleLabelList"/>
    <dgm:cxn modelId="{D56FE150-F54E-4A09-97F0-D4294626A6CC}" type="presParOf" srcId="{6B3D27A2-F063-4705-A55F-1439E14D498B}" destId="{C371A646-4846-4280-909F-ADF0324C4B9B}" srcOrd="3" destOrd="0" presId="urn:microsoft.com/office/officeart/2018/5/layout/IconCircleLabelList"/>
    <dgm:cxn modelId="{76FC03CB-E7A7-4E56-A1FC-79F1D81B1061}" type="presParOf" srcId="{C40FBE99-4319-4428-9785-45512A0B558F}" destId="{60FA347E-227D-4681-93D9-3BFE3847BA0B}" srcOrd="3" destOrd="0" presId="urn:microsoft.com/office/officeart/2018/5/layout/IconCircleLabelList"/>
    <dgm:cxn modelId="{DBB73F3B-F6FE-461B-880F-CB326F825FC8}" type="presParOf" srcId="{C40FBE99-4319-4428-9785-45512A0B558F}" destId="{DD19DED6-9D3D-4E17-A6F1-A4784CFABF05}" srcOrd="4" destOrd="0" presId="urn:microsoft.com/office/officeart/2018/5/layout/IconCircleLabelList"/>
    <dgm:cxn modelId="{2F868948-2B1E-4E15-A2AC-98E942D88CC6}" type="presParOf" srcId="{DD19DED6-9D3D-4E17-A6F1-A4784CFABF05}" destId="{0B3525EA-CD07-4788-BA4C-2B33E28B683C}" srcOrd="0" destOrd="0" presId="urn:microsoft.com/office/officeart/2018/5/layout/IconCircleLabelList"/>
    <dgm:cxn modelId="{C1206487-7EB2-4CEA-9026-00F4F28814EC}" type="presParOf" srcId="{DD19DED6-9D3D-4E17-A6F1-A4784CFABF05}" destId="{40162C64-5743-4B20-AB28-A1651FA7FAAE}" srcOrd="1" destOrd="0" presId="urn:microsoft.com/office/officeart/2018/5/layout/IconCircleLabelList"/>
    <dgm:cxn modelId="{41457C08-7548-440D-A46E-DA200D86D582}" type="presParOf" srcId="{DD19DED6-9D3D-4E17-A6F1-A4784CFABF05}" destId="{7F2356E2-641B-4292-ABE4-55B7A038FB77}" srcOrd="2" destOrd="0" presId="urn:microsoft.com/office/officeart/2018/5/layout/IconCircleLabelList"/>
    <dgm:cxn modelId="{C2485822-4349-47BF-981F-2B4274BF67D5}" type="presParOf" srcId="{DD19DED6-9D3D-4E17-A6F1-A4784CFABF05}" destId="{62AD9FB8-2ED1-4771-A503-6B08A4B7C057}" srcOrd="3" destOrd="0" presId="urn:microsoft.com/office/officeart/2018/5/layout/IconCircleLabelList"/>
    <dgm:cxn modelId="{73B1FCE5-17FF-447D-AB21-B082F19FACF0}" type="presParOf" srcId="{C40FBE99-4319-4428-9785-45512A0B558F}" destId="{4915D0AC-0E52-48E6-A92A-C1A9787B9127}" srcOrd="5" destOrd="0" presId="urn:microsoft.com/office/officeart/2018/5/layout/IconCircleLabelList"/>
    <dgm:cxn modelId="{08D589B1-A8B8-4703-A97B-8E03500262F0}" type="presParOf" srcId="{C40FBE99-4319-4428-9785-45512A0B558F}" destId="{9FB3A66E-B4FB-4823-BC52-EE9BC555E147}" srcOrd="6" destOrd="0" presId="urn:microsoft.com/office/officeart/2018/5/layout/IconCircleLabelList"/>
    <dgm:cxn modelId="{97CBBA25-992C-4415-B7D9-585D74310E24}" type="presParOf" srcId="{9FB3A66E-B4FB-4823-BC52-EE9BC555E147}" destId="{34545DFF-4A6D-4DC6-AF17-007C4ABA2E40}" srcOrd="0" destOrd="0" presId="urn:microsoft.com/office/officeart/2018/5/layout/IconCircleLabelList"/>
    <dgm:cxn modelId="{7D203C46-CED1-47E3-9CE9-0B141922CC97}" type="presParOf" srcId="{9FB3A66E-B4FB-4823-BC52-EE9BC555E147}" destId="{48AAD289-C476-4B27-A9BE-FE053E08EAC6}" srcOrd="1" destOrd="0" presId="urn:microsoft.com/office/officeart/2018/5/layout/IconCircleLabelList"/>
    <dgm:cxn modelId="{044DF471-76D3-4D64-B90D-C149F4F6B384}" type="presParOf" srcId="{9FB3A66E-B4FB-4823-BC52-EE9BC555E147}" destId="{2D4C200E-633F-4253-80D4-5C181032173A}" srcOrd="2" destOrd="0" presId="urn:microsoft.com/office/officeart/2018/5/layout/IconCircleLabelList"/>
    <dgm:cxn modelId="{03F4ED2F-8B2A-4951-9341-58027268F80A}" type="presParOf" srcId="{9FB3A66E-B4FB-4823-BC52-EE9BC555E147}" destId="{382F29CF-1DF6-452A-B8C2-48FDDCAB42C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6F0153-5E55-4750-9F07-4592CD5365A8}">
      <dsp:nvSpPr>
        <dsp:cNvPr id="0" name=""/>
        <dsp:cNvSpPr/>
      </dsp:nvSpPr>
      <dsp:spPr>
        <a:xfrm>
          <a:off x="777002" y="647761"/>
          <a:ext cx="1255551" cy="1255551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D35181-C38B-4A2A-ADC4-ADB9EB324308}">
      <dsp:nvSpPr>
        <dsp:cNvPr id="0" name=""/>
        <dsp:cNvSpPr/>
      </dsp:nvSpPr>
      <dsp:spPr>
        <a:xfrm>
          <a:off x="1044579" y="915337"/>
          <a:ext cx="720398" cy="720398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5BDD9F-E299-42E2-96B8-9DA722D60915}">
      <dsp:nvSpPr>
        <dsp:cNvPr id="0" name=""/>
        <dsp:cNvSpPr/>
      </dsp:nvSpPr>
      <dsp:spPr>
        <a:xfrm>
          <a:off x="375637" y="2294385"/>
          <a:ext cx="2058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r-Cyrl-RS" sz="1200" kern="1200" baseline="0" noProof="0" dirty="0"/>
            <a:t>ПРОМОЦИЈА</a:t>
          </a:r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r-Cyrl-RS" sz="1200" kern="1200" baseline="0" noProof="0" dirty="0"/>
            <a:t>БОЉИ ПУБЛИЦИТЕТ НА ТРЖИШТУ</a:t>
          </a:r>
          <a:endParaRPr lang="hu-HU" sz="1200" kern="1200" noProof="0" dirty="0"/>
        </a:p>
      </dsp:txBody>
      <dsp:txXfrm>
        <a:off x="375637" y="2294385"/>
        <a:ext cx="2058281" cy="720000"/>
      </dsp:txXfrm>
    </dsp:sp>
    <dsp:sp modelId="{EA1F6BB2-3195-4386-AD9C-84350E81C6F5}">
      <dsp:nvSpPr>
        <dsp:cNvPr id="0" name=""/>
        <dsp:cNvSpPr/>
      </dsp:nvSpPr>
      <dsp:spPr>
        <a:xfrm>
          <a:off x="3195483" y="647761"/>
          <a:ext cx="1255551" cy="1255551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EED38C-982C-41F3-9905-54ED23E797FA}">
      <dsp:nvSpPr>
        <dsp:cNvPr id="0" name=""/>
        <dsp:cNvSpPr/>
      </dsp:nvSpPr>
      <dsp:spPr>
        <a:xfrm>
          <a:off x="3463059" y="915337"/>
          <a:ext cx="720398" cy="720398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F8D19-8A2C-4E58-8822-838770611046}">
      <dsp:nvSpPr>
        <dsp:cNvPr id="0" name=""/>
        <dsp:cNvSpPr/>
      </dsp:nvSpPr>
      <dsp:spPr>
        <a:xfrm>
          <a:off x="2794118" y="2294385"/>
          <a:ext cx="2058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r-Cyrl-RS" sz="1200" kern="1200" baseline="0" noProof="0" dirty="0"/>
            <a:t>ЧИСТИЈУ ЖИВОТНУ СРЕДИНУ</a:t>
          </a:r>
          <a:endParaRPr lang="en-GB" sz="1200" kern="1200" baseline="0" noProof="0" dirty="0"/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GB" sz="1200" kern="1200" baseline="0" noProof="0" dirty="0"/>
        </a:p>
      </dsp:txBody>
      <dsp:txXfrm>
        <a:off x="2794118" y="2294385"/>
        <a:ext cx="2058281" cy="720000"/>
      </dsp:txXfrm>
    </dsp:sp>
    <dsp:sp modelId="{B6CB514F-3373-4B52-9515-117FC7775676}">
      <dsp:nvSpPr>
        <dsp:cNvPr id="0" name=""/>
        <dsp:cNvSpPr/>
      </dsp:nvSpPr>
      <dsp:spPr>
        <a:xfrm>
          <a:off x="5613963" y="647761"/>
          <a:ext cx="1255551" cy="1255551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86F78F-9345-4DB3-813B-778123D6FFE2}">
      <dsp:nvSpPr>
        <dsp:cNvPr id="0" name=""/>
        <dsp:cNvSpPr/>
      </dsp:nvSpPr>
      <dsp:spPr>
        <a:xfrm>
          <a:off x="5881539" y="915337"/>
          <a:ext cx="720398" cy="720398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E83318-350E-496A-992F-BA953BD833D5}">
      <dsp:nvSpPr>
        <dsp:cNvPr id="0" name=""/>
        <dsp:cNvSpPr/>
      </dsp:nvSpPr>
      <dsp:spPr>
        <a:xfrm>
          <a:off x="5212598" y="2294385"/>
          <a:ext cx="2058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r-Cyrl-RS" sz="1200" kern="1200" noProof="0" dirty="0"/>
            <a:t>МАЊЕ ОТПАДА</a:t>
          </a:r>
          <a:endParaRPr lang="hu-HU" sz="1200" kern="1200" noProof="0" dirty="0"/>
        </a:p>
      </dsp:txBody>
      <dsp:txXfrm>
        <a:off x="5212598" y="2294385"/>
        <a:ext cx="2058281" cy="720000"/>
      </dsp:txXfrm>
    </dsp:sp>
    <dsp:sp modelId="{ACF1975D-C6E7-433C-849D-836846F4642B}">
      <dsp:nvSpPr>
        <dsp:cNvPr id="0" name=""/>
        <dsp:cNvSpPr/>
      </dsp:nvSpPr>
      <dsp:spPr>
        <a:xfrm>
          <a:off x="8032443" y="647761"/>
          <a:ext cx="1255551" cy="1255551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7AA28A-DC12-44C8-B39C-63846F619F2E}">
      <dsp:nvSpPr>
        <dsp:cNvPr id="0" name=""/>
        <dsp:cNvSpPr/>
      </dsp:nvSpPr>
      <dsp:spPr>
        <a:xfrm>
          <a:off x="8300020" y="915337"/>
          <a:ext cx="720398" cy="720398"/>
        </a:xfrm>
        <a:prstGeom prst="rect">
          <a:avLst/>
        </a:prstGeom>
        <a:blipFill>
          <a:blip xmlns:r="http://schemas.openxmlformats.org/officeDocument/2006/relationships"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63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0F276-BA64-49B4-9D96-4504D4947B84}">
      <dsp:nvSpPr>
        <dsp:cNvPr id="0" name=""/>
        <dsp:cNvSpPr/>
      </dsp:nvSpPr>
      <dsp:spPr>
        <a:xfrm>
          <a:off x="7631078" y="2294385"/>
          <a:ext cx="2058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r-Cyrl-RS" sz="1200" kern="1200" noProof="0" dirty="0"/>
            <a:t>ЗАДОВОЉНЕ И ЕКОЛОШКИ ОСВЕШЋЕНЕ ПОТРОШАЧЕ</a:t>
          </a:r>
          <a:endParaRPr lang="hu-HU" sz="1200" kern="1200" noProof="0" dirty="0"/>
        </a:p>
      </dsp:txBody>
      <dsp:txXfrm>
        <a:off x="7631078" y="2294385"/>
        <a:ext cx="2058281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E63704-214E-49F0-9287-6028FD1A7D2A}">
      <dsp:nvSpPr>
        <dsp:cNvPr id="0" name=""/>
        <dsp:cNvSpPr/>
      </dsp:nvSpPr>
      <dsp:spPr>
        <a:xfrm>
          <a:off x="1819498" y="31073"/>
          <a:ext cx="2196000" cy="2196000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37BEA2-FADD-4AAA-B4C5-F8B26A94E977}">
      <dsp:nvSpPr>
        <dsp:cNvPr id="0" name=""/>
        <dsp:cNvSpPr/>
      </dsp:nvSpPr>
      <dsp:spPr>
        <a:xfrm>
          <a:off x="2287498" y="499073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D557E1-1D4C-420A-B345-C758A7C96EC1}">
      <dsp:nvSpPr>
        <dsp:cNvPr id="0" name=""/>
        <dsp:cNvSpPr/>
      </dsp:nvSpPr>
      <dsp:spPr>
        <a:xfrm>
          <a:off x="1117498" y="2911073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r-Cyrl-RS" sz="2000" kern="1200" baseline="0" noProof="0" dirty="0"/>
            <a:t>СЕРТИФИКАТ</a:t>
          </a:r>
          <a:r>
            <a:rPr lang="hu-HU" sz="2000" kern="1200" baseline="0" noProof="0" dirty="0"/>
            <a:t>/ </a:t>
          </a:r>
          <a:r>
            <a:rPr lang="sr-Cyrl-RS" sz="2000" kern="1200" baseline="0" noProof="0" dirty="0"/>
            <a:t>НАЛЕПНИЦА</a:t>
          </a:r>
          <a:endParaRPr lang="hu-HU" sz="2000" kern="1200" noProof="0" dirty="0"/>
        </a:p>
      </dsp:txBody>
      <dsp:txXfrm>
        <a:off x="1117498" y="2911073"/>
        <a:ext cx="3600000" cy="720000"/>
      </dsp:txXfrm>
    </dsp:sp>
    <dsp:sp modelId="{9FBF3386-E6FA-4D26-80F7-6D6F965AB1CD}">
      <dsp:nvSpPr>
        <dsp:cNvPr id="0" name=""/>
        <dsp:cNvSpPr/>
      </dsp:nvSpPr>
      <dsp:spPr>
        <a:xfrm>
          <a:off x="6049499" y="31073"/>
          <a:ext cx="2196000" cy="2196000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9E20B6-5E7A-4A18-A101-9A588BE90F41}">
      <dsp:nvSpPr>
        <dsp:cNvPr id="0" name=""/>
        <dsp:cNvSpPr/>
      </dsp:nvSpPr>
      <dsp:spPr>
        <a:xfrm>
          <a:off x="6517499" y="499073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91DF92-2CB1-40BB-8184-9CFC1B4D8415}">
      <dsp:nvSpPr>
        <dsp:cNvPr id="0" name=""/>
        <dsp:cNvSpPr/>
      </dsp:nvSpPr>
      <dsp:spPr>
        <a:xfrm>
          <a:off x="5347499" y="2911073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r-Cyrl-RS" sz="2000" kern="1200" baseline="0" noProof="0" dirty="0"/>
            <a:t>ПЛАКЕТА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hu-HU" sz="2000" kern="1200" noProof="0" dirty="0"/>
        </a:p>
      </dsp:txBody>
      <dsp:txXfrm>
        <a:off x="5347499" y="2911073"/>
        <a:ext cx="36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AF2C3-66F0-46C0-8555-9E635C204F5C}">
      <dsp:nvSpPr>
        <dsp:cNvPr id="0" name=""/>
        <dsp:cNvSpPr/>
      </dsp:nvSpPr>
      <dsp:spPr>
        <a:xfrm>
          <a:off x="777002" y="647761"/>
          <a:ext cx="1255551" cy="1255551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B4B895-90D2-43AB-9BB2-1F4AF22708B4}">
      <dsp:nvSpPr>
        <dsp:cNvPr id="0" name=""/>
        <dsp:cNvSpPr/>
      </dsp:nvSpPr>
      <dsp:spPr>
        <a:xfrm>
          <a:off x="1044579" y="915337"/>
          <a:ext cx="720398" cy="720398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947F4A-E4EC-4AAD-A85E-3058D3FD6032}">
      <dsp:nvSpPr>
        <dsp:cNvPr id="0" name=""/>
        <dsp:cNvSpPr/>
      </dsp:nvSpPr>
      <dsp:spPr>
        <a:xfrm>
          <a:off x="375637" y="2294385"/>
          <a:ext cx="2058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hu-HU" sz="1600" kern="1200" baseline="0" noProof="0" dirty="0"/>
            <a:t>3 pilot EVENUES: Bodrog, Duna, Lake Tisza</a:t>
          </a:r>
          <a:endParaRPr lang="hu-HU" sz="1600" kern="1200" noProof="0" dirty="0"/>
        </a:p>
      </dsp:txBody>
      <dsp:txXfrm>
        <a:off x="375637" y="2294385"/>
        <a:ext cx="2058281" cy="720000"/>
      </dsp:txXfrm>
    </dsp:sp>
    <dsp:sp modelId="{74B29A5F-10BE-42CB-B382-7CAF7D9087ED}">
      <dsp:nvSpPr>
        <dsp:cNvPr id="0" name=""/>
        <dsp:cNvSpPr/>
      </dsp:nvSpPr>
      <dsp:spPr>
        <a:xfrm>
          <a:off x="3195483" y="647761"/>
          <a:ext cx="1255551" cy="1255551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55F54B-A84B-4D9D-913C-8955A9022245}">
      <dsp:nvSpPr>
        <dsp:cNvPr id="0" name=""/>
        <dsp:cNvSpPr/>
      </dsp:nvSpPr>
      <dsp:spPr>
        <a:xfrm>
          <a:off x="3463059" y="915337"/>
          <a:ext cx="720398" cy="720398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1A646-4846-4280-909F-ADF0324C4B9B}">
      <dsp:nvSpPr>
        <dsp:cNvPr id="0" name=""/>
        <dsp:cNvSpPr/>
      </dsp:nvSpPr>
      <dsp:spPr>
        <a:xfrm>
          <a:off x="2794118" y="2294385"/>
          <a:ext cx="2058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hu-HU" sz="1600" kern="1200" baseline="0" noProof="0" dirty="0"/>
            <a:t>webpage, </a:t>
          </a:r>
          <a:r>
            <a:rPr lang="sr-Cyrl-RS" sz="1600" kern="1200" baseline="0" noProof="0" dirty="0"/>
            <a:t>ПРОМОТИВНИ ФИЛМОВИ</a:t>
          </a:r>
          <a:endParaRPr lang="hu-HU" sz="1600" kern="1200" noProof="0" dirty="0"/>
        </a:p>
      </dsp:txBody>
      <dsp:txXfrm>
        <a:off x="2794118" y="2294385"/>
        <a:ext cx="2058281" cy="720000"/>
      </dsp:txXfrm>
    </dsp:sp>
    <dsp:sp modelId="{0B3525EA-CD07-4788-BA4C-2B33E28B683C}">
      <dsp:nvSpPr>
        <dsp:cNvPr id="0" name=""/>
        <dsp:cNvSpPr/>
      </dsp:nvSpPr>
      <dsp:spPr>
        <a:xfrm>
          <a:off x="5613963" y="647761"/>
          <a:ext cx="1255551" cy="1255551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162C64-5743-4B20-AB28-A1651FA7FAAE}">
      <dsp:nvSpPr>
        <dsp:cNvPr id="0" name=""/>
        <dsp:cNvSpPr/>
      </dsp:nvSpPr>
      <dsp:spPr>
        <a:xfrm>
          <a:off x="5881539" y="915337"/>
          <a:ext cx="720398" cy="720398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AD9FB8-2ED1-4771-A503-6B08A4B7C057}">
      <dsp:nvSpPr>
        <dsp:cNvPr id="0" name=""/>
        <dsp:cNvSpPr/>
      </dsp:nvSpPr>
      <dsp:spPr>
        <a:xfrm>
          <a:off x="5212598" y="2294385"/>
          <a:ext cx="2058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r-Cyrl-RS" sz="1600" kern="1200" noProof="0" dirty="0"/>
            <a:t>ИНСТРУКЦИЈЕ</a:t>
          </a:r>
          <a:endParaRPr lang="hu-HU" sz="1600" kern="1200" noProof="0" dirty="0"/>
        </a:p>
      </dsp:txBody>
      <dsp:txXfrm>
        <a:off x="5212598" y="2294385"/>
        <a:ext cx="2058281" cy="720000"/>
      </dsp:txXfrm>
    </dsp:sp>
    <dsp:sp modelId="{34545DFF-4A6D-4DC6-AF17-007C4ABA2E40}">
      <dsp:nvSpPr>
        <dsp:cNvPr id="0" name=""/>
        <dsp:cNvSpPr/>
      </dsp:nvSpPr>
      <dsp:spPr>
        <a:xfrm>
          <a:off x="8032443" y="647761"/>
          <a:ext cx="1255551" cy="1255551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AAD289-C476-4B27-A9BE-FE053E08EAC6}">
      <dsp:nvSpPr>
        <dsp:cNvPr id="0" name=""/>
        <dsp:cNvSpPr/>
      </dsp:nvSpPr>
      <dsp:spPr>
        <a:xfrm>
          <a:off x="8300020" y="915337"/>
          <a:ext cx="720398" cy="720398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2F29CF-1DF6-452A-B8C2-48FDDCAB42C1}">
      <dsp:nvSpPr>
        <dsp:cNvPr id="0" name=""/>
        <dsp:cNvSpPr/>
      </dsp:nvSpPr>
      <dsp:spPr>
        <a:xfrm>
          <a:off x="7631078" y="2294385"/>
          <a:ext cx="2058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r-Cyrl-RS" sz="1600" kern="1200" noProof="0" dirty="0"/>
            <a:t>ПЕРСОНАЛНЕ КОНСУЛТАЦИЈЕ</a:t>
          </a:r>
          <a:endParaRPr lang="hu-HU" sz="1600" kern="1200" noProof="0" dirty="0"/>
        </a:p>
      </dsp:txBody>
      <dsp:txXfrm>
        <a:off x="7631078" y="2294385"/>
        <a:ext cx="2058281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8040" y="1769400"/>
            <a:ext cx="1094940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8040" y="4060440"/>
            <a:ext cx="1094940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8040" y="176940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18640" y="176940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8040" y="406044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18640" y="406044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8040" y="1769400"/>
            <a:ext cx="35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0280" y="1769400"/>
            <a:ext cx="35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12160" y="1769400"/>
            <a:ext cx="35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8040" y="4060440"/>
            <a:ext cx="35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0280" y="4060440"/>
            <a:ext cx="35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12160" y="4060440"/>
            <a:ext cx="35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8040" y="1769400"/>
            <a:ext cx="10949400" cy="4385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8040" y="1769400"/>
            <a:ext cx="1094940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8040" y="1769400"/>
            <a:ext cx="534312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18640" y="1769400"/>
            <a:ext cx="534312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8040" y="301680"/>
            <a:ext cx="10949400" cy="5853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8040" y="176940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18640" y="1769400"/>
            <a:ext cx="534312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8040" y="406044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8040" y="1769400"/>
            <a:ext cx="534312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18640" y="176940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18640" y="406044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8040" y="176940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18640" y="176940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8040" y="4060440"/>
            <a:ext cx="1094940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/>
          </p:nvPr>
        </p:nvSpPr>
        <p:spPr>
          <a:xfrm>
            <a:off x="4138920" y="7033320"/>
            <a:ext cx="3894840" cy="377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hu-HU" sz="24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608760" y="7033320"/>
            <a:ext cx="2799360" cy="377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hu-HU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764560" y="7033320"/>
            <a:ext cx="2799360" cy="377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8470D15F-E506-4915-8965-A1FE94C12CD4}" type="slidenum">
              <a:rPr lang="hu-HU" sz="1400" b="0" strike="noStrike" spc="-1">
                <a:solidFill>
                  <a:srgbClr val="B2B2B2"/>
                </a:solidFill>
                <a:latin typeface="Times New Roman"/>
              </a:rPr>
              <a:t>‹#›</a:t>
            </a:fld>
            <a:endParaRPr lang="hu-HU" sz="1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hu-HU" sz="1800" b="0" strike="noStrike" spc="-1">
                <a:latin typeface="Calibri"/>
              </a:rPr>
              <a:t>Címszöveg formátumának szerkesztése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8040" y="1769400"/>
            <a:ext cx="1094940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800" b="0" strike="noStrike" spc="-1">
                <a:latin typeface="Calibri"/>
              </a:rPr>
              <a:t>Vázlatszöveg formátumának szerkesztése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1800" b="0" strike="noStrike" spc="-1">
                <a:latin typeface="Calibri"/>
              </a:rPr>
              <a:t>Második vázlatszint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800" b="0" strike="noStrike" spc="-1">
                <a:latin typeface="Calibri"/>
              </a:rPr>
              <a:t>Harmadik vázlatszint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1800" b="0" strike="noStrike" spc="-1">
                <a:latin typeface="Calibri"/>
              </a:rPr>
              <a:t>Negyedik vázlatszint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Calibri"/>
              </a:rPr>
              <a:t>Ötödik vázlatszint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Calibri"/>
              </a:rPr>
              <a:t>Hatodik vázlatszint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Calibri"/>
              </a:rPr>
              <a:t>Hetedik vázlatszint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23.png"/><Relationship Id="rId4" Type="http://schemas.openxmlformats.org/officeDocument/2006/relationships/image" Target="../media/image19.png"/><Relationship Id="rId9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8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8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8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9.jpeg"/><Relationship Id="rId4" Type="http://schemas.openxmlformats.org/officeDocument/2006/relationships/image" Target="../media/image48.jpeg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26" Type="http://schemas.openxmlformats.org/officeDocument/2006/relationships/image" Target="../media/image74.png"/><Relationship Id="rId39" Type="http://schemas.openxmlformats.org/officeDocument/2006/relationships/image" Target="../media/image87.png"/><Relationship Id="rId21" Type="http://schemas.openxmlformats.org/officeDocument/2006/relationships/image" Target="../media/image69.png"/><Relationship Id="rId34" Type="http://schemas.openxmlformats.org/officeDocument/2006/relationships/image" Target="../media/image82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6" Type="http://schemas.openxmlformats.org/officeDocument/2006/relationships/image" Target="../media/image64.png"/><Relationship Id="rId20" Type="http://schemas.openxmlformats.org/officeDocument/2006/relationships/image" Target="../media/image68.png"/><Relationship Id="rId29" Type="http://schemas.openxmlformats.org/officeDocument/2006/relationships/image" Target="../media/image77.png"/><Relationship Id="rId41" Type="http://schemas.openxmlformats.org/officeDocument/2006/relationships/image" Target="../media/image8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24" Type="http://schemas.openxmlformats.org/officeDocument/2006/relationships/image" Target="../media/image72.png"/><Relationship Id="rId32" Type="http://schemas.openxmlformats.org/officeDocument/2006/relationships/image" Target="../media/image80.png"/><Relationship Id="rId37" Type="http://schemas.openxmlformats.org/officeDocument/2006/relationships/image" Target="../media/image85.png"/><Relationship Id="rId40" Type="http://schemas.openxmlformats.org/officeDocument/2006/relationships/image" Target="../media/image88.png"/><Relationship Id="rId5" Type="http://schemas.openxmlformats.org/officeDocument/2006/relationships/image" Target="../media/image53.png"/><Relationship Id="rId15" Type="http://schemas.openxmlformats.org/officeDocument/2006/relationships/image" Target="../media/image63.png"/><Relationship Id="rId23" Type="http://schemas.openxmlformats.org/officeDocument/2006/relationships/image" Target="../media/image71.png"/><Relationship Id="rId28" Type="http://schemas.openxmlformats.org/officeDocument/2006/relationships/image" Target="../media/image76.png"/><Relationship Id="rId36" Type="http://schemas.openxmlformats.org/officeDocument/2006/relationships/image" Target="../media/image84.png"/><Relationship Id="rId10" Type="http://schemas.openxmlformats.org/officeDocument/2006/relationships/image" Target="../media/image58.png"/><Relationship Id="rId19" Type="http://schemas.openxmlformats.org/officeDocument/2006/relationships/image" Target="../media/image67.png"/><Relationship Id="rId31" Type="http://schemas.openxmlformats.org/officeDocument/2006/relationships/image" Target="../media/image79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62.png"/><Relationship Id="rId22" Type="http://schemas.openxmlformats.org/officeDocument/2006/relationships/image" Target="../media/image70.png"/><Relationship Id="rId27" Type="http://schemas.openxmlformats.org/officeDocument/2006/relationships/image" Target="../media/image75.png"/><Relationship Id="rId30" Type="http://schemas.openxmlformats.org/officeDocument/2006/relationships/image" Target="../media/image78.png"/><Relationship Id="rId35" Type="http://schemas.openxmlformats.org/officeDocument/2006/relationships/image" Target="../media/image83.png"/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12" Type="http://schemas.openxmlformats.org/officeDocument/2006/relationships/image" Target="../media/image60.png"/><Relationship Id="rId17" Type="http://schemas.openxmlformats.org/officeDocument/2006/relationships/image" Target="../media/image65.png"/><Relationship Id="rId25" Type="http://schemas.openxmlformats.org/officeDocument/2006/relationships/image" Target="../media/image73.png"/><Relationship Id="rId33" Type="http://schemas.openxmlformats.org/officeDocument/2006/relationships/image" Target="../media/image81.png"/><Relationship Id="rId38" Type="http://schemas.openxmlformats.org/officeDocument/2006/relationships/image" Target="../media/image8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gasztrohos.hu/" TargetMode="External"/><Relationship Id="rId4" Type="http://schemas.openxmlformats.org/officeDocument/2006/relationships/hyperlink" Target="https://petkupa.h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n.wikipedia.org/wiki/QR_code" TargetMode="Externa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1158AA-9D9B-409E-B756-2454ACA58A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4457" y="6250569"/>
            <a:ext cx="1447327" cy="1312281"/>
          </a:xfrm>
          <a:prstGeom prst="rect">
            <a:avLst/>
          </a:prstGeom>
        </p:spPr>
      </p:pic>
      <p:pic>
        <p:nvPicPr>
          <p:cNvPr id="5" name="Picture 4" descr="Text  Description automatically generated">
            <a:extLst>
              <a:ext uri="{FF2B5EF4-FFF2-40B4-BE49-F238E27FC236}">
                <a16:creationId xmlns:a16="http://schemas.microsoft.com/office/drawing/2014/main" id="{B69BF2B5-2423-44EE-890D-B87423E2C7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6979" y="6417820"/>
            <a:ext cx="1841270" cy="97777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A754428-74C2-4318-BB9C-23CB808BB621}"/>
              </a:ext>
            </a:extLst>
          </p:cNvPr>
          <p:cNvSpPr txBox="1"/>
          <p:nvPr/>
        </p:nvSpPr>
        <p:spPr>
          <a:xfrm>
            <a:off x="101127" y="829629"/>
            <a:ext cx="11970657" cy="193899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УГОСТИТЕЉСТВО O</a:t>
            </a:r>
            <a:r>
              <a:rPr lang="sr-Cyrl-RS" sz="4000" dirty="0"/>
              <a:t>РЈЕНТИСАНО КА РЕКАМА И ОЧУВАЊУ РЕКА</a:t>
            </a:r>
            <a:r>
              <a:rPr lang="en-US" sz="4000" dirty="0"/>
              <a:t> (</a:t>
            </a:r>
            <a:r>
              <a:rPr lang="en-US" sz="4000" i="1" dirty="0"/>
              <a:t>River Friendly and River Saving Catering</a:t>
            </a:r>
            <a:r>
              <a:rPr lang="en-US" sz="4000" dirty="0"/>
              <a:t>)</a:t>
            </a:r>
            <a:endParaRPr lang="hu-HU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roup 1"/>
          <p:cNvGrpSpPr/>
          <p:nvPr/>
        </p:nvGrpSpPr>
        <p:grpSpPr>
          <a:xfrm>
            <a:off x="8010360" y="6150240"/>
            <a:ext cx="4157640" cy="1410120"/>
            <a:chOff x="8010360" y="6150240"/>
            <a:chExt cx="4157640" cy="1410120"/>
          </a:xfrm>
        </p:grpSpPr>
        <p:sp>
          <p:nvSpPr>
            <p:cNvPr id="180" name="CustomShape 2"/>
            <p:cNvSpPr/>
            <p:nvPr/>
          </p:nvSpPr>
          <p:spPr>
            <a:xfrm>
              <a:off x="8010360" y="6150240"/>
              <a:ext cx="4157640" cy="1410120"/>
            </a:xfrm>
            <a:custGeom>
              <a:avLst/>
              <a:gdLst/>
              <a:ahLst/>
              <a:cxnLst/>
              <a:rect l="l" t="t" r="r" b="b"/>
              <a:pathLst>
                <a:path w="4157979" h="1410334">
                  <a:moveTo>
                    <a:pt x="4157472" y="0"/>
                  </a:moveTo>
                  <a:lnTo>
                    <a:pt x="1137729" y="0"/>
                  </a:lnTo>
                  <a:lnTo>
                    <a:pt x="0" y="1409776"/>
                  </a:lnTo>
                  <a:lnTo>
                    <a:pt x="4157472" y="1409776"/>
                  </a:lnTo>
                  <a:lnTo>
                    <a:pt x="4157472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" name="CustomShape 3"/>
            <p:cNvSpPr/>
            <p:nvPr/>
          </p:nvSpPr>
          <p:spPr>
            <a:xfrm>
              <a:off x="11474640" y="657432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107" y="341401"/>
                  </a:moveTo>
                  <a:lnTo>
                    <a:pt x="4457" y="341401"/>
                  </a:lnTo>
                  <a:lnTo>
                    <a:pt x="4457" y="329984"/>
                  </a:lnTo>
                  <a:lnTo>
                    <a:pt x="23050" y="329984"/>
                  </a:lnTo>
                  <a:lnTo>
                    <a:pt x="23050" y="326034"/>
                  </a:lnTo>
                  <a:lnTo>
                    <a:pt x="4457" y="326034"/>
                  </a:lnTo>
                  <a:lnTo>
                    <a:pt x="4457" y="315722"/>
                  </a:lnTo>
                  <a:lnTo>
                    <a:pt x="24320" y="315722"/>
                  </a:lnTo>
                  <a:lnTo>
                    <a:pt x="24320" y="311746"/>
                  </a:lnTo>
                  <a:lnTo>
                    <a:pt x="0" y="311746"/>
                  </a:lnTo>
                  <a:lnTo>
                    <a:pt x="0" y="345376"/>
                  </a:lnTo>
                  <a:lnTo>
                    <a:pt x="25107" y="345376"/>
                  </a:lnTo>
                  <a:lnTo>
                    <a:pt x="25107" y="341401"/>
                  </a:lnTo>
                  <a:close/>
                  <a:moveTo>
                    <a:pt x="57785" y="311746"/>
                  </a:moveTo>
                  <a:lnTo>
                    <a:pt x="53327" y="311746"/>
                  </a:lnTo>
                  <a:lnTo>
                    <a:pt x="53327" y="335381"/>
                  </a:lnTo>
                  <a:lnTo>
                    <a:pt x="52616" y="338239"/>
                  </a:lnTo>
                  <a:lnTo>
                    <a:pt x="49860" y="341185"/>
                  </a:lnTo>
                  <a:lnTo>
                    <a:pt x="47485" y="341960"/>
                  </a:lnTo>
                  <a:lnTo>
                    <a:pt x="42316" y="341960"/>
                  </a:lnTo>
                  <a:lnTo>
                    <a:pt x="35775" y="334060"/>
                  </a:lnTo>
                  <a:lnTo>
                    <a:pt x="35775" y="311746"/>
                  </a:lnTo>
                  <a:lnTo>
                    <a:pt x="31343" y="311746"/>
                  </a:lnTo>
                  <a:lnTo>
                    <a:pt x="31343" y="334733"/>
                  </a:lnTo>
                  <a:lnTo>
                    <a:pt x="31737" y="337566"/>
                  </a:lnTo>
                  <a:lnTo>
                    <a:pt x="33464" y="341668"/>
                  </a:lnTo>
                  <a:lnTo>
                    <a:pt x="34874" y="343230"/>
                  </a:lnTo>
                  <a:lnTo>
                    <a:pt x="38912" y="345401"/>
                  </a:lnTo>
                  <a:lnTo>
                    <a:pt x="41440" y="345960"/>
                  </a:lnTo>
                  <a:lnTo>
                    <a:pt x="47891" y="345960"/>
                  </a:lnTo>
                  <a:lnTo>
                    <a:pt x="57785" y="334568"/>
                  </a:lnTo>
                  <a:lnTo>
                    <a:pt x="57785" y="311746"/>
                  </a:lnTo>
                  <a:close/>
                  <a:moveTo>
                    <a:pt x="94907" y="345389"/>
                  </a:moveTo>
                  <a:lnTo>
                    <a:pt x="82689" y="330073"/>
                  </a:lnTo>
                  <a:lnTo>
                    <a:pt x="85915" y="329641"/>
                  </a:lnTo>
                  <a:lnTo>
                    <a:pt x="88265" y="328599"/>
                  </a:lnTo>
                  <a:lnTo>
                    <a:pt x="90182" y="326593"/>
                  </a:lnTo>
                  <a:lnTo>
                    <a:pt x="91351" y="325323"/>
                  </a:lnTo>
                  <a:lnTo>
                    <a:pt x="92138" y="323329"/>
                  </a:lnTo>
                  <a:lnTo>
                    <a:pt x="92138" y="319100"/>
                  </a:lnTo>
                  <a:lnTo>
                    <a:pt x="91694" y="317373"/>
                  </a:lnTo>
                  <a:lnTo>
                    <a:pt x="90512" y="315480"/>
                  </a:lnTo>
                  <a:lnTo>
                    <a:pt x="89814" y="314350"/>
                  </a:lnTo>
                  <a:lnTo>
                    <a:pt x="88595" y="313258"/>
                  </a:lnTo>
                  <a:lnTo>
                    <a:pt x="87579" y="312889"/>
                  </a:lnTo>
                  <a:lnTo>
                    <a:pt x="87579" y="320916"/>
                  </a:lnTo>
                  <a:lnTo>
                    <a:pt x="86664" y="323938"/>
                  </a:lnTo>
                  <a:lnTo>
                    <a:pt x="84061" y="325983"/>
                  </a:lnTo>
                  <a:lnTo>
                    <a:pt x="82905" y="326402"/>
                  </a:lnTo>
                  <a:lnTo>
                    <a:pt x="81292" y="326593"/>
                  </a:lnTo>
                  <a:lnTo>
                    <a:pt x="69697" y="326593"/>
                  </a:lnTo>
                  <a:lnTo>
                    <a:pt x="69697" y="315480"/>
                  </a:lnTo>
                  <a:lnTo>
                    <a:pt x="82854" y="315480"/>
                  </a:lnTo>
                  <a:lnTo>
                    <a:pt x="84683" y="316001"/>
                  </a:lnTo>
                  <a:lnTo>
                    <a:pt x="85788" y="317004"/>
                  </a:lnTo>
                  <a:lnTo>
                    <a:pt x="86995" y="318046"/>
                  </a:lnTo>
                  <a:lnTo>
                    <a:pt x="87464" y="319100"/>
                  </a:lnTo>
                  <a:lnTo>
                    <a:pt x="87579" y="320916"/>
                  </a:lnTo>
                  <a:lnTo>
                    <a:pt x="87579" y="312889"/>
                  </a:lnTo>
                  <a:lnTo>
                    <a:pt x="87007" y="312674"/>
                  </a:lnTo>
                  <a:lnTo>
                    <a:pt x="85432" y="312051"/>
                  </a:lnTo>
                  <a:lnTo>
                    <a:pt x="83159" y="311759"/>
                  </a:lnTo>
                  <a:lnTo>
                    <a:pt x="65239" y="311759"/>
                  </a:lnTo>
                  <a:lnTo>
                    <a:pt x="65239" y="345389"/>
                  </a:lnTo>
                  <a:lnTo>
                    <a:pt x="69697" y="345389"/>
                  </a:lnTo>
                  <a:lnTo>
                    <a:pt x="69697" y="330441"/>
                  </a:lnTo>
                  <a:lnTo>
                    <a:pt x="74879" y="330441"/>
                  </a:lnTo>
                  <a:lnTo>
                    <a:pt x="89293" y="345389"/>
                  </a:lnTo>
                  <a:lnTo>
                    <a:pt x="94907" y="345389"/>
                  </a:lnTo>
                  <a:close/>
                  <a:moveTo>
                    <a:pt x="129959" y="325259"/>
                  </a:moveTo>
                  <a:lnTo>
                    <a:pt x="129286" y="322249"/>
                  </a:lnTo>
                  <a:lnTo>
                    <a:pt x="126682" y="316928"/>
                  </a:lnTo>
                  <a:lnTo>
                    <a:pt x="125247" y="315404"/>
                  </a:lnTo>
                  <a:lnTo>
                    <a:pt x="125247" y="333146"/>
                  </a:lnTo>
                  <a:lnTo>
                    <a:pt x="124244" y="336232"/>
                  </a:lnTo>
                  <a:lnTo>
                    <a:pt x="119938" y="340982"/>
                  </a:lnTo>
                  <a:lnTo>
                    <a:pt x="117170" y="342138"/>
                  </a:lnTo>
                  <a:lnTo>
                    <a:pt x="110553" y="342138"/>
                  </a:lnTo>
                  <a:lnTo>
                    <a:pt x="107810" y="340982"/>
                  </a:lnTo>
                  <a:lnTo>
                    <a:pt x="105600" y="338670"/>
                  </a:lnTo>
                  <a:lnTo>
                    <a:pt x="103441" y="336321"/>
                  </a:lnTo>
                  <a:lnTo>
                    <a:pt x="102349" y="333146"/>
                  </a:lnTo>
                  <a:lnTo>
                    <a:pt x="102349" y="324002"/>
                  </a:lnTo>
                  <a:lnTo>
                    <a:pt x="103479" y="320395"/>
                  </a:lnTo>
                  <a:lnTo>
                    <a:pt x="108026" y="316077"/>
                  </a:lnTo>
                  <a:lnTo>
                    <a:pt x="110731" y="314998"/>
                  </a:lnTo>
                  <a:lnTo>
                    <a:pt x="116103" y="314998"/>
                  </a:lnTo>
                  <a:lnTo>
                    <a:pt x="125247" y="333146"/>
                  </a:lnTo>
                  <a:lnTo>
                    <a:pt x="125247" y="315404"/>
                  </a:lnTo>
                  <a:lnTo>
                    <a:pt x="124879" y="314998"/>
                  </a:lnTo>
                  <a:lnTo>
                    <a:pt x="122288" y="313385"/>
                  </a:lnTo>
                  <a:lnTo>
                    <a:pt x="119761" y="311924"/>
                  </a:lnTo>
                  <a:lnTo>
                    <a:pt x="116979" y="311188"/>
                  </a:lnTo>
                  <a:lnTo>
                    <a:pt x="109118" y="311188"/>
                  </a:lnTo>
                  <a:lnTo>
                    <a:pt x="105283" y="312724"/>
                  </a:lnTo>
                  <a:lnTo>
                    <a:pt x="99275" y="319036"/>
                  </a:lnTo>
                  <a:lnTo>
                    <a:pt x="97764" y="323430"/>
                  </a:lnTo>
                  <a:lnTo>
                    <a:pt x="97777" y="332041"/>
                  </a:lnTo>
                  <a:lnTo>
                    <a:pt x="110705" y="345973"/>
                  </a:lnTo>
                  <a:lnTo>
                    <a:pt x="116776" y="345973"/>
                  </a:lnTo>
                  <a:lnTo>
                    <a:pt x="129959" y="332041"/>
                  </a:lnTo>
                  <a:lnTo>
                    <a:pt x="129959" y="325259"/>
                  </a:lnTo>
                  <a:close/>
                  <a:moveTo>
                    <a:pt x="161328" y="319798"/>
                  </a:moveTo>
                  <a:lnTo>
                    <a:pt x="160997" y="318287"/>
                  </a:lnTo>
                  <a:lnTo>
                    <a:pt x="159753" y="315734"/>
                  </a:lnTo>
                  <a:lnTo>
                    <a:pt x="159651" y="315506"/>
                  </a:lnTo>
                  <a:lnTo>
                    <a:pt x="158711" y="314439"/>
                  </a:lnTo>
                  <a:lnTo>
                    <a:pt x="157619" y="313639"/>
                  </a:lnTo>
                  <a:lnTo>
                    <a:pt x="156743" y="313042"/>
                  </a:lnTo>
                  <a:lnTo>
                    <a:pt x="156743" y="323557"/>
                  </a:lnTo>
                  <a:lnTo>
                    <a:pt x="156121" y="325056"/>
                  </a:lnTo>
                  <a:lnTo>
                    <a:pt x="154940" y="326136"/>
                  </a:lnTo>
                  <a:lnTo>
                    <a:pt x="153720" y="327202"/>
                  </a:lnTo>
                  <a:lnTo>
                    <a:pt x="151676" y="327736"/>
                  </a:lnTo>
                  <a:lnTo>
                    <a:pt x="140131" y="327736"/>
                  </a:lnTo>
                  <a:lnTo>
                    <a:pt x="140131" y="315734"/>
                  </a:lnTo>
                  <a:lnTo>
                    <a:pt x="150736" y="315734"/>
                  </a:lnTo>
                  <a:lnTo>
                    <a:pt x="152133" y="315810"/>
                  </a:lnTo>
                  <a:lnTo>
                    <a:pt x="154012" y="316344"/>
                  </a:lnTo>
                  <a:lnTo>
                    <a:pt x="154965" y="317004"/>
                  </a:lnTo>
                  <a:lnTo>
                    <a:pt x="155651" y="318008"/>
                  </a:lnTo>
                  <a:lnTo>
                    <a:pt x="156400" y="319024"/>
                  </a:lnTo>
                  <a:lnTo>
                    <a:pt x="156616" y="319798"/>
                  </a:lnTo>
                  <a:lnTo>
                    <a:pt x="156743" y="323557"/>
                  </a:lnTo>
                  <a:lnTo>
                    <a:pt x="156743" y="313042"/>
                  </a:lnTo>
                  <a:lnTo>
                    <a:pt x="156514" y="312877"/>
                  </a:lnTo>
                  <a:lnTo>
                    <a:pt x="155117" y="312369"/>
                  </a:lnTo>
                  <a:lnTo>
                    <a:pt x="153479" y="312089"/>
                  </a:lnTo>
                  <a:lnTo>
                    <a:pt x="152298" y="311861"/>
                  </a:lnTo>
                  <a:lnTo>
                    <a:pt x="150583" y="311785"/>
                  </a:lnTo>
                  <a:lnTo>
                    <a:pt x="135661" y="311785"/>
                  </a:lnTo>
                  <a:lnTo>
                    <a:pt x="135661" y="345401"/>
                  </a:lnTo>
                  <a:lnTo>
                    <a:pt x="140131" y="345401"/>
                  </a:lnTo>
                  <a:lnTo>
                    <a:pt x="140131" y="331724"/>
                  </a:lnTo>
                  <a:lnTo>
                    <a:pt x="153504" y="331724"/>
                  </a:lnTo>
                  <a:lnTo>
                    <a:pt x="156768" y="330733"/>
                  </a:lnTo>
                  <a:lnTo>
                    <a:pt x="159550" y="327736"/>
                  </a:lnTo>
                  <a:lnTo>
                    <a:pt x="160439" y="326771"/>
                  </a:lnTo>
                  <a:lnTo>
                    <a:pt x="161328" y="324345"/>
                  </a:lnTo>
                  <a:lnTo>
                    <a:pt x="161328" y="319798"/>
                  </a:lnTo>
                  <a:close/>
                  <a:moveTo>
                    <a:pt x="192214" y="341426"/>
                  </a:moveTo>
                  <a:lnTo>
                    <a:pt x="171564" y="341426"/>
                  </a:lnTo>
                  <a:lnTo>
                    <a:pt x="171564" y="329971"/>
                  </a:lnTo>
                  <a:lnTo>
                    <a:pt x="190157" y="329971"/>
                  </a:lnTo>
                  <a:lnTo>
                    <a:pt x="190157" y="326034"/>
                  </a:lnTo>
                  <a:lnTo>
                    <a:pt x="171564" y="326034"/>
                  </a:lnTo>
                  <a:lnTo>
                    <a:pt x="171564" y="315722"/>
                  </a:lnTo>
                  <a:lnTo>
                    <a:pt x="191427" y="315722"/>
                  </a:lnTo>
                  <a:lnTo>
                    <a:pt x="191427" y="311759"/>
                  </a:lnTo>
                  <a:lnTo>
                    <a:pt x="167093" y="311759"/>
                  </a:lnTo>
                  <a:lnTo>
                    <a:pt x="167093" y="345389"/>
                  </a:lnTo>
                  <a:lnTo>
                    <a:pt x="192214" y="345389"/>
                  </a:lnTo>
                  <a:lnTo>
                    <a:pt x="192214" y="341426"/>
                  </a:lnTo>
                  <a:close/>
                  <a:moveTo>
                    <a:pt x="226136" y="345389"/>
                  </a:moveTo>
                  <a:lnTo>
                    <a:pt x="221957" y="335191"/>
                  </a:lnTo>
                  <a:lnTo>
                    <a:pt x="220484" y="331584"/>
                  </a:lnTo>
                  <a:lnTo>
                    <a:pt x="215785" y="320116"/>
                  </a:lnTo>
                  <a:lnTo>
                    <a:pt x="215785" y="331584"/>
                  </a:lnTo>
                  <a:lnTo>
                    <a:pt x="204355" y="331584"/>
                  </a:lnTo>
                  <a:lnTo>
                    <a:pt x="208838" y="319608"/>
                  </a:lnTo>
                  <a:lnTo>
                    <a:pt x="209423" y="317449"/>
                  </a:lnTo>
                  <a:lnTo>
                    <a:pt x="209892" y="315264"/>
                  </a:lnTo>
                  <a:lnTo>
                    <a:pt x="210362" y="317093"/>
                  </a:lnTo>
                  <a:lnTo>
                    <a:pt x="212255" y="322262"/>
                  </a:lnTo>
                  <a:lnTo>
                    <a:pt x="215785" y="331584"/>
                  </a:lnTo>
                  <a:lnTo>
                    <a:pt x="215785" y="320116"/>
                  </a:lnTo>
                  <a:lnTo>
                    <a:pt x="213804" y="315264"/>
                  </a:lnTo>
                  <a:lnTo>
                    <a:pt x="212369" y="311746"/>
                  </a:lnTo>
                  <a:lnTo>
                    <a:pt x="207581" y="311746"/>
                  </a:lnTo>
                  <a:lnTo>
                    <a:pt x="194640" y="345389"/>
                  </a:lnTo>
                  <a:lnTo>
                    <a:pt x="199390" y="345389"/>
                  </a:lnTo>
                  <a:lnTo>
                    <a:pt x="203085" y="335191"/>
                  </a:lnTo>
                  <a:lnTo>
                    <a:pt x="217131" y="335191"/>
                  </a:lnTo>
                  <a:lnTo>
                    <a:pt x="221068" y="345389"/>
                  </a:lnTo>
                  <a:lnTo>
                    <a:pt x="226136" y="345389"/>
                  </a:lnTo>
                  <a:close/>
                  <a:moveTo>
                    <a:pt x="256146" y="311759"/>
                  </a:moveTo>
                  <a:lnTo>
                    <a:pt x="251879" y="311759"/>
                  </a:lnTo>
                  <a:lnTo>
                    <a:pt x="251879" y="338175"/>
                  </a:lnTo>
                  <a:lnTo>
                    <a:pt x="234188" y="311759"/>
                  </a:lnTo>
                  <a:lnTo>
                    <a:pt x="229628" y="311759"/>
                  </a:lnTo>
                  <a:lnTo>
                    <a:pt x="229628" y="345389"/>
                  </a:lnTo>
                  <a:lnTo>
                    <a:pt x="233921" y="345389"/>
                  </a:lnTo>
                  <a:lnTo>
                    <a:pt x="233921" y="318960"/>
                  </a:lnTo>
                  <a:lnTo>
                    <a:pt x="251561" y="345389"/>
                  </a:lnTo>
                  <a:lnTo>
                    <a:pt x="256146" y="345389"/>
                  </a:lnTo>
                  <a:lnTo>
                    <a:pt x="256146" y="311759"/>
                  </a:lnTo>
                  <a:close/>
                  <a:moveTo>
                    <a:pt x="303212" y="311746"/>
                  </a:moveTo>
                  <a:lnTo>
                    <a:pt x="298754" y="311746"/>
                  </a:lnTo>
                  <a:lnTo>
                    <a:pt x="298754" y="335381"/>
                  </a:lnTo>
                  <a:lnTo>
                    <a:pt x="298069" y="338239"/>
                  </a:lnTo>
                  <a:lnTo>
                    <a:pt x="295262" y="341185"/>
                  </a:lnTo>
                  <a:lnTo>
                    <a:pt x="292925" y="341960"/>
                  </a:lnTo>
                  <a:lnTo>
                    <a:pt x="287743" y="341960"/>
                  </a:lnTo>
                  <a:lnTo>
                    <a:pt x="281203" y="334060"/>
                  </a:lnTo>
                  <a:lnTo>
                    <a:pt x="281203" y="311746"/>
                  </a:lnTo>
                  <a:lnTo>
                    <a:pt x="276758" y="311746"/>
                  </a:lnTo>
                  <a:lnTo>
                    <a:pt x="276758" y="334733"/>
                  </a:lnTo>
                  <a:lnTo>
                    <a:pt x="277190" y="337566"/>
                  </a:lnTo>
                  <a:lnTo>
                    <a:pt x="278892" y="341668"/>
                  </a:lnTo>
                  <a:lnTo>
                    <a:pt x="280301" y="343230"/>
                  </a:lnTo>
                  <a:lnTo>
                    <a:pt x="284314" y="345401"/>
                  </a:lnTo>
                  <a:lnTo>
                    <a:pt x="286867" y="345960"/>
                  </a:lnTo>
                  <a:lnTo>
                    <a:pt x="293293" y="345960"/>
                  </a:lnTo>
                  <a:lnTo>
                    <a:pt x="303212" y="334568"/>
                  </a:lnTo>
                  <a:lnTo>
                    <a:pt x="303212" y="311746"/>
                  </a:lnTo>
                  <a:close/>
                  <a:moveTo>
                    <a:pt x="337058" y="311759"/>
                  </a:moveTo>
                  <a:lnTo>
                    <a:pt x="332803" y="311759"/>
                  </a:lnTo>
                  <a:lnTo>
                    <a:pt x="332803" y="338175"/>
                  </a:lnTo>
                  <a:lnTo>
                    <a:pt x="315112" y="311759"/>
                  </a:lnTo>
                  <a:lnTo>
                    <a:pt x="310578" y="311759"/>
                  </a:lnTo>
                  <a:lnTo>
                    <a:pt x="310578" y="345389"/>
                  </a:lnTo>
                  <a:lnTo>
                    <a:pt x="314833" y="345389"/>
                  </a:lnTo>
                  <a:lnTo>
                    <a:pt x="314833" y="318960"/>
                  </a:lnTo>
                  <a:lnTo>
                    <a:pt x="332498" y="345389"/>
                  </a:lnTo>
                  <a:lnTo>
                    <a:pt x="337058" y="345389"/>
                  </a:lnTo>
                  <a:lnTo>
                    <a:pt x="337058" y="311759"/>
                  </a:lnTo>
                  <a:close/>
                  <a:moveTo>
                    <a:pt x="349770" y="311772"/>
                  </a:moveTo>
                  <a:lnTo>
                    <a:pt x="345313" y="311772"/>
                  </a:lnTo>
                  <a:lnTo>
                    <a:pt x="345313" y="345389"/>
                  </a:lnTo>
                  <a:lnTo>
                    <a:pt x="349770" y="345389"/>
                  </a:lnTo>
                  <a:lnTo>
                    <a:pt x="349770" y="311772"/>
                  </a:lnTo>
                  <a:close/>
                  <a:moveTo>
                    <a:pt x="420585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85" y="280670"/>
                  </a:lnTo>
                  <a:lnTo>
                    <a:pt x="420585" y="277418"/>
                  </a:lnTo>
                  <a:lnTo>
                    <a:pt x="420585" y="276860"/>
                  </a:lnTo>
                  <a:lnTo>
                    <a:pt x="420585" y="4191"/>
                  </a:lnTo>
                  <a:lnTo>
                    <a:pt x="417017" y="4191"/>
                  </a:lnTo>
                  <a:lnTo>
                    <a:pt x="417017" y="276860"/>
                  </a:lnTo>
                  <a:lnTo>
                    <a:pt x="417004" y="4191"/>
                  </a:lnTo>
                  <a:lnTo>
                    <a:pt x="3594" y="4191"/>
                  </a:lnTo>
                  <a:lnTo>
                    <a:pt x="3594" y="3810"/>
                  </a:lnTo>
                  <a:lnTo>
                    <a:pt x="420585" y="3810"/>
                  </a:lnTo>
                  <a:lnTo>
                    <a:pt x="42058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182" name="object 5"/>
            <p:cNvPicPr/>
            <p:nvPr/>
          </p:nvPicPr>
          <p:blipFill>
            <a:blip r:embed="rId2"/>
            <a:stretch/>
          </p:blipFill>
          <p:spPr>
            <a:xfrm>
              <a:off x="11578320" y="660852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83" name="CustomShape 4"/>
            <p:cNvSpPr/>
            <p:nvPr/>
          </p:nvSpPr>
          <p:spPr>
            <a:xfrm>
              <a:off x="11831400" y="688500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74"/>
                  </a:lnTo>
                  <a:lnTo>
                    <a:pt x="28930" y="5753"/>
                  </a:lnTo>
                  <a:lnTo>
                    <a:pt x="27508" y="4229"/>
                  </a:lnTo>
                  <a:lnTo>
                    <a:pt x="27508" y="21971"/>
                  </a:lnTo>
                  <a:lnTo>
                    <a:pt x="26479" y="25069"/>
                  </a:lnTo>
                  <a:lnTo>
                    <a:pt x="22161" y="29819"/>
                  </a:lnTo>
                  <a:lnTo>
                    <a:pt x="19418" y="30962"/>
                  </a:lnTo>
                  <a:lnTo>
                    <a:pt x="12788" y="30962"/>
                  </a:lnTo>
                  <a:lnTo>
                    <a:pt x="10045" y="29819"/>
                  </a:lnTo>
                  <a:lnTo>
                    <a:pt x="7848" y="27495"/>
                  </a:lnTo>
                  <a:lnTo>
                    <a:pt x="5676" y="25133"/>
                  </a:lnTo>
                  <a:lnTo>
                    <a:pt x="4597" y="21971"/>
                  </a:lnTo>
                  <a:lnTo>
                    <a:pt x="4597" y="12827"/>
                  </a:lnTo>
                  <a:lnTo>
                    <a:pt x="5740" y="9207"/>
                  </a:lnTo>
                  <a:lnTo>
                    <a:pt x="7988" y="7048"/>
                  </a:lnTo>
                  <a:lnTo>
                    <a:pt x="10261" y="4902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71"/>
                  </a:lnTo>
                  <a:lnTo>
                    <a:pt x="27508" y="4229"/>
                  </a:lnTo>
                  <a:lnTo>
                    <a:pt x="19215" y="0"/>
                  </a:lnTo>
                  <a:lnTo>
                    <a:pt x="11366" y="0"/>
                  </a:lnTo>
                  <a:lnTo>
                    <a:pt x="7531" y="1549"/>
                  </a:lnTo>
                  <a:lnTo>
                    <a:pt x="1524" y="7861"/>
                  </a:lnTo>
                  <a:lnTo>
                    <a:pt x="0" y="12255"/>
                  </a:lnTo>
                  <a:lnTo>
                    <a:pt x="25" y="20853"/>
                  </a:lnTo>
                  <a:lnTo>
                    <a:pt x="7607" y="32486"/>
                  </a:lnTo>
                  <a:lnTo>
                    <a:pt x="10096" y="34048"/>
                  </a:lnTo>
                  <a:lnTo>
                    <a:pt x="12941" y="34798"/>
                  </a:lnTo>
                  <a:lnTo>
                    <a:pt x="19011" y="34798"/>
                  </a:lnTo>
                  <a:lnTo>
                    <a:pt x="32194" y="20853"/>
                  </a:lnTo>
                  <a:lnTo>
                    <a:pt x="32194" y="14084"/>
                  </a:lnTo>
                  <a:close/>
                  <a:moveTo>
                    <a:pt x="63881" y="406"/>
                  </a:moveTo>
                  <a:lnTo>
                    <a:pt x="59626" y="406"/>
                  </a:lnTo>
                  <a:lnTo>
                    <a:pt x="59626" y="26809"/>
                  </a:lnTo>
                  <a:lnTo>
                    <a:pt x="41935" y="406"/>
                  </a:lnTo>
                  <a:lnTo>
                    <a:pt x="37401" y="406"/>
                  </a:lnTo>
                  <a:lnTo>
                    <a:pt x="37401" y="34048"/>
                  </a:lnTo>
                  <a:lnTo>
                    <a:pt x="41656" y="34048"/>
                  </a:lnTo>
                  <a:lnTo>
                    <a:pt x="41656" y="7607"/>
                  </a:lnTo>
                  <a:lnTo>
                    <a:pt x="59309" y="34048"/>
                  </a:lnTo>
                  <a:lnTo>
                    <a:pt x="63881" y="34048"/>
                  </a:lnTo>
                  <a:lnTo>
                    <a:pt x="63881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184" name="object 7"/>
            <p:cNvPicPr/>
            <p:nvPr/>
          </p:nvPicPr>
          <p:blipFill>
            <a:blip r:embed="rId3"/>
            <a:stretch/>
          </p:blipFill>
          <p:spPr>
            <a:xfrm>
              <a:off x="9313560" y="634824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98" name="object 21"/>
          <p:cNvPicPr/>
          <p:nvPr/>
        </p:nvPicPr>
        <p:blipFill>
          <a:blip r:embed="rId4"/>
          <a:stretch/>
        </p:blipFill>
        <p:spPr>
          <a:xfrm>
            <a:off x="347760" y="3317400"/>
            <a:ext cx="11150640" cy="2371680"/>
          </a:xfrm>
          <a:prstGeom prst="rect">
            <a:avLst/>
          </a:prstGeom>
          <a:ln w="0">
            <a:noFill/>
          </a:ln>
        </p:spPr>
      </p:pic>
      <p:sp>
        <p:nvSpPr>
          <p:cNvPr id="199" name="CustomShape 18"/>
          <p:cNvSpPr/>
          <p:nvPr/>
        </p:nvSpPr>
        <p:spPr>
          <a:xfrm>
            <a:off x="3148200" y="2602800"/>
            <a:ext cx="808560" cy="401040"/>
          </a:xfrm>
          <a:custGeom>
            <a:avLst/>
            <a:gdLst/>
            <a:ahLst/>
            <a:cxnLst/>
            <a:rect l="l" t="t" r="r" b="b"/>
            <a:pathLst>
              <a:path w="808989" h="401319">
                <a:moveTo>
                  <a:pt x="289699" y="0"/>
                </a:moveTo>
                <a:lnTo>
                  <a:pt x="238840" y="7533"/>
                </a:lnTo>
                <a:lnTo>
                  <a:pt x="193462" y="28674"/>
                </a:lnTo>
                <a:lnTo>
                  <a:pt x="155941" y="61230"/>
                </a:lnTo>
                <a:lnTo>
                  <a:pt x="128655" y="103012"/>
                </a:lnTo>
                <a:lnTo>
                  <a:pt x="113982" y="151828"/>
                </a:lnTo>
                <a:lnTo>
                  <a:pt x="69271" y="164400"/>
                </a:lnTo>
                <a:lnTo>
                  <a:pt x="33078" y="191596"/>
                </a:lnTo>
                <a:lnTo>
                  <a:pt x="8842" y="229982"/>
                </a:lnTo>
                <a:lnTo>
                  <a:pt x="0" y="276123"/>
                </a:lnTo>
                <a:lnTo>
                  <a:pt x="9820" y="324641"/>
                </a:lnTo>
                <a:lnTo>
                  <a:pt x="36583" y="364304"/>
                </a:lnTo>
                <a:lnTo>
                  <a:pt x="76247" y="391068"/>
                </a:lnTo>
                <a:lnTo>
                  <a:pt x="124764" y="400888"/>
                </a:lnTo>
                <a:lnTo>
                  <a:pt x="721271" y="400888"/>
                </a:lnTo>
                <a:lnTo>
                  <a:pt x="755361" y="393987"/>
                </a:lnTo>
                <a:lnTo>
                  <a:pt x="782774" y="375488"/>
                </a:lnTo>
                <a:lnTo>
                  <a:pt x="124764" y="375488"/>
                </a:lnTo>
                <a:lnTo>
                  <a:pt x="86125" y="367666"/>
                </a:lnTo>
                <a:lnTo>
                  <a:pt x="54536" y="346351"/>
                </a:lnTo>
                <a:lnTo>
                  <a:pt x="33221" y="314762"/>
                </a:lnTo>
                <a:lnTo>
                  <a:pt x="25399" y="276123"/>
                </a:lnTo>
                <a:lnTo>
                  <a:pt x="33226" y="237493"/>
                </a:lnTo>
                <a:lnTo>
                  <a:pt x="54597" y="205913"/>
                </a:lnTo>
                <a:lnTo>
                  <a:pt x="86350" y="184603"/>
                </a:lnTo>
                <a:lnTo>
                  <a:pt x="125323" y="176784"/>
                </a:lnTo>
                <a:lnTo>
                  <a:pt x="131978" y="176784"/>
                </a:lnTo>
                <a:lnTo>
                  <a:pt x="137490" y="171704"/>
                </a:lnTo>
                <a:lnTo>
                  <a:pt x="148694" y="120497"/>
                </a:lnTo>
                <a:lnTo>
                  <a:pt x="171512" y="82088"/>
                </a:lnTo>
                <a:lnTo>
                  <a:pt x="204163" y="52015"/>
                </a:lnTo>
                <a:lnTo>
                  <a:pt x="244330" y="32408"/>
                </a:lnTo>
                <a:lnTo>
                  <a:pt x="289699" y="25400"/>
                </a:lnTo>
                <a:lnTo>
                  <a:pt x="379790" y="25400"/>
                </a:lnTo>
                <a:lnTo>
                  <a:pt x="374001" y="21304"/>
                </a:lnTo>
                <a:lnTo>
                  <a:pt x="333872" y="5557"/>
                </a:lnTo>
                <a:lnTo>
                  <a:pt x="289699" y="0"/>
                </a:lnTo>
                <a:close/>
                <a:moveTo>
                  <a:pt x="782774" y="250952"/>
                </a:moveTo>
                <a:lnTo>
                  <a:pt x="721271" y="250952"/>
                </a:lnTo>
                <a:lnTo>
                  <a:pt x="745482" y="255852"/>
                </a:lnTo>
                <a:lnTo>
                  <a:pt x="765278" y="269208"/>
                </a:lnTo>
                <a:lnTo>
                  <a:pt x="778637" y="289003"/>
                </a:lnTo>
                <a:lnTo>
                  <a:pt x="783539" y="313220"/>
                </a:lnTo>
                <a:lnTo>
                  <a:pt x="778637" y="337431"/>
                </a:lnTo>
                <a:lnTo>
                  <a:pt x="765278" y="357227"/>
                </a:lnTo>
                <a:lnTo>
                  <a:pt x="745482" y="370586"/>
                </a:lnTo>
                <a:lnTo>
                  <a:pt x="721271" y="375488"/>
                </a:lnTo>
                <a:lnTo>
                  <a:pt x="782774" y="375488"/>
                </a:lnTo>
                <a:lnTo>
                  <a:pt x="783231" y="375180"/>
                </a:lnTo>
                <a:lnTo>
                  <a:pt x="802038" y="347310"/>
                </a:lnTo>
                <a:lnTo>
                  <a:pt x="808939" y="313220"/>
                </a:lnTo>
                <a:lnTo>
                  <a:pt x="802038" y="279130"/>
                </a:lnTo>
                <a:lnTo>
                  <a:pt x="783231" y="251259"/>
                </a:lnTo>
                <a:lnTo>
                  <a:pt x="782774" y="250952"/>
                </a:lnTo>
                <a:close/>
                <a:moveTo>
                  <a:pt x="638442" y="147307"/>
                </a:moveTo>
                <a:lnTo>
                  <a:pt x="560412" y="147307"/>
                </a:lnTo>
                <a:lnTo>
                  <a:pt x="601683" y="154993"/>
                </a:lnTo>
                <a:lnTo>
                  <a:pt x="636381" y="176223"/>
                </a:lnTo>
                <a:lnTo>
                  <a:pt x="661425" y="208252"/>
                </a:lnTo>
                <a:lnTo>
                  <a:pt x="673735" y="248335"/>
                </a:lnTo>
                <a:lnTo>
                  <a:pt x="674217" y="252501"/>
                </a:lnTo>
                <a:lnTo>
                  <a:pt x="676719" y="256171"/>
                </a:lnTo>
                <a:lnTo>
                  <a:pt x="684136" y="260083"/>
                </a:lnTo>
                <a:lnTo>
                  <a:pt x="688568" y="260096"/>
                </a:lnTo>
                <a:lnTo>
                  <a:pt x="692277" y="258140"/>
                </a:lnTo>
                <a:lnTo>
                  <a:pt x="699187" y="255002"/>
                </a:lnTo>
                <a:lnTo>
                  <a:pt x="706340" y="252755"/>
                </a:lnTo>
                <a:lnTo>
                  <a:pt x="713710" y="251403"/>
                </a:lnTo>
                <a:lnTo>
                  <a:pt x="721271" y="250952"/>
                </a:lnTo>
                <a:lnTo>
                  <a:pt x="782774" y="250952"/>
                </a:lnTo>
                <a:lnTo>
                  <a:pt x="755361" y="232452"/>
                </a:lnTo>
                <a:lnTo>
                  <a:pt x="739527" y="229247"/>
                </a:lnTo>
                <a:lnTo>
                  <a:pt x="696163" y="229247"/>
                </a:lnTo>
                <a:lnTo>
                  <a:pt x="677982" y="186227"/>
                </a:lnTo>
                <a:lnTo>
                  <a:pt x="647333" y="152246"/>
                </a:lnTo>
                <a:lnTo>
                  <a:pt x="638442" y="147307"/>
                </a:lnTo>
                <a:close/>
                <a:moveTo>
                  <a:pt x="721271" y="225552"/>
                </a:moveTo>
                <a:lnTo>
                  <a:pt x="712774" y="225552"/>
                </a:lnTo>
                <a:lnTo>
                  <a:pt x="704291" y="226809"/>
                </a:lnTo>
                <a:lnTo>
                  <a:pt x="696163" y="229247"/>
                </a:lnTo>
                <a:lnTo>
                  <a:pt x="739527" y="229247"/>
                </a:lnTo>
                <a:lnTo>
                  <a:pt x="721271" y="225552"/>
                </a:lnTo>
                <a:close/>
                <a:moveTo>
                  <a:pt x="379790" y="25400"/>
                </a:moveTo>
                <a:lnTo>
                  <a:pt x="289699" y="25400"/>
                </a:lnTo>
                <a:lnTo>
                  <a:pt x="337769" y="33174"/>
                </a:lnTo>
                <a:lnTo>
                  <a:pt x="379555" y="54814"/>
                </a:lnTo>
                <a:lnTo>
                  <a:pt x="412532" y="87791"/>
                </a:lnTo>
                <a:lnTo>
                  <a:pt x="434172" y="129578"/>
                </a:lnTo>
                <a:lnTo>
                  <a:pt x="441716" y="176223"/>
                </a:lnTo>
                <a:lnTo>
                  <a:pt x="441826" y="184603"/>
                </a:lnTo>
                <a:lnTo>
                  <a:pt x="441705" y="186905"/>
                </a:lnTo>
                <a:lnTo>
                  <a:pt x="440766" y="197269"/>
                </a:lnTo>
                <a:lnTo>
                  <a:pt x="444284" y="202692"/>
                </a:lnTo>
                <a:lnTo>
                  <a:pt x="455294" y="206489"/>
                </a:lnTo>
                <a:lnTo>
                  <a:pt x="461416" y="204393"/>
                </a:lnTo>
                <a:lnTo>
                  <a:pt x="464604" y="199491"/>
                </a:lnTo>
                <a:lnTo>
                  <a:pt x="483038" y="177552"/>
                </a:lnTo>
                <a:lnTo>
                  <a:pt x="505879" y="161145"/>
                </a:lnTo>
                <a:lnTo>
                  <a:pt x="512846" y="158407"/>
                </a:lnTo>
                <a:lnTo>
                  <a:pt x="466318" y="158407"/>
                </a:lnTo>
                <a:lnTo>
                  <a:pt x="456244" y="115791"/>
                </a:lnTo>
                <a:lnTo>
                  <a:pt x="436575" y="77810"/>
                </a:lnTo>
                <a:lnTo>
                  <a:pt x="408698" y="45851"/>
                </a:lnTo>
                <a:lnTo>
                  <a:pt x="379790" y="25400"/>
                </a:lnTo>
                <a:close/>
                <a:moveTo>
                  <a:pt x="560412" y="121907"/>
                </a:moveTo>
                <a:lnTo>
                  <a:pt x="534353" y="124338"/>
                </a:lnTo>
                <a:lnTo>
                  <a:pt x="509617" y="131432"/>
                </a:lnTo>
                <a:lnTo>
                  <a:pt x="486755" y="142888"/>
                </a:lnTo>
                <a:lnTo>
                  <a:pt x="466318" y="158407"/>
                </a:lnTo>
                <a:lnTo>
                  <a:pt x="512846" y="158407"/>
                </a:lnTo>
                <a:lnTo>
                  <a:pt x="532033" y="150865"/>
                </a:lnTo>
                <a:lnTo>
                  <a:pt x="560412" y="147307"/>
                </a:lnTo>
                <a:lnTo>
                  <a:pt x="638442" y="147307"/>
                </a:lnTo>
                <a:lnTo>
                  <a:pt x="607161" y="129929"/>
                </a:lnTo>
                <a:lnTo>
                  <a:pt x="560412" y="121907"/>
                </a:lnTo>
                <a:close/>
              </a:path>
            </a:pathLst>
          </a:custGeom>
          <a:solidFill>
            <a:srgbClr val="41414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0" name="CustomShape 19"/>
          <p:cNvSpPr/>
          <p:nvPr/>
        </p:nvSpPr>
        <p:spPr>
          <a:xfrm>
            <a:off x="8825760" y="2602800"/>
            <a:ext cx="808560" cy="401040"/>
          </a:xfrm>
          <a:custGeom>
            <a:avLst/>
            <a:gdLst/>
            <a:ahLst/>
            <a:cxnLst/>
            <a:rect l="l" t="t" r="r" b="b"/>
            <a:pathLst>
              <a:path w="808990" h="401319">
                <a:moveTo>
                  <a:pt x="289686" y="0"/>
                </a:moveTo>
                <a:lnTo>
                  <a:pt x="238832" y="7533"/>
                </a:lnTo>
                <a:lnTo>
                  <a:pt x="193454" y="28674"/>
                </a:lnTo>
                <a:lnTo>
                  <a:pt x="155932" y="61230"/>
                </a:lnTo>
                <a:lnTo>
                  <a:pt x="128644" y="103012"/>
                </a:lnTo>
                <a:lnTo>
                  <a:pt x="113969" y="151828"/>
                </a:lnTo>
                <a:lnTo>
                  <a:pt x="69260" y="164400"/>
                </a:lnTo>
                <a:lnTo>
                  <a:pt x="33072" y="191596"/>
                </a:lnTo>
                <a:lnTo>
                  <a:pt x="8840" y="229982"/>
                </a:lnTo>
                <a:lnTo>
                  <a:pt x="0" y="276123"/>
                </a:lnTo>
                <a:lnTo>
                  <a:pt x="9818" y="324641"/>
                </a:lnTo>
                <a:lnTo>
                  <a:pt x="36577" y="364304"/>
                </a:lnTo>
                <a:lnTo>
                  <a:pt x="76236" y="391068"/>
                </a:lnTo>
                <a:lnTo>
                  <a:pt x="124752" y="400888"/>
                </a:lnTo>
                <a:lnTo>
                  <a:pt x="721258" y="400888"/>
                </a:lnTo>
                <a:lnTo>
                  <a:pt x="755348" y="393987"/>
                </a:lnTo>
                <a:lnTo>
                  <a:pt x="782762" y="375488"/>
                </a:lnTo>
                <a:lnTo>
                  <a:pt x="124752" y="375488"/>
                </a:lnTo>
                <a:lnTo>
                  <a:pt x="86120" y="367666"/>
                </a:lnTo>
                <a:lnTo>
                  <a:pt x="54535" y="346351"/>
                </a:lnTo>
                <a:lnTo>
                  <a:pt x="33221" y="314762"/>
                </a:lnTo>
                <a:lnTo>
                  <a:pt x="25399" y="276123"/>
                </a:lnTo>
                <a:lnTo>
                  <a:pt x="33226" y="237493"/>
                </a:lnTo>
                <a:lnTo>
                  <a:pt x="54595" y="205913"/>
                </a:lnTo>
                <a:lnTo>
                  <a:pt x="86345" y="184603"/>
                </a:lnTo>
                <a:lnTo>
                  <a:pt x="125310" y="176784"/>
                </a:lnTo>
                <a:lnTo>
                  <a:pt x="131952" y="176784"/>
                </a:lnTo>
                <a:lnTo>
                  <a:pt x="137464" y="171704"/>
                </a:lnTo>
                <a:lnTo>
                  <a:pt x="148686" y="120502"/>
                </a:lnTo>
                <a:lnTo>
                  <a:pt x="171505" y="82093"/>
                </a:lnTo>
                <a:lnTo>
                  <a:pt x="204154" y="52018"/>
                </a:lnTo>
                <a:lnTo>
                  <a:pt x="244319" y="32410"/>
                </a:lnTo>
                <a:lnTo>
                  <a:pt x="289686" y="25400"/>
                </a:lnTo>
                <a:lnTo>
                  <a:pt x="379781" y="25400"/>
                </a:lnTo>
                <a:lnTo>
                  <a:pt x="373992" y="21304"/>
                </a:lnTo>
                <a:lnTo>
                  <a:pt x="333861" y="5557"/>
                </a:lnTo>
                <a:lnTo>
                  <a:pt x="289686" y="0"/>
                </a:lnTo>
                <a:close/>
                <a:moveTo>
                  <a:pt x="782762" y="250952"/>
                </a:moveTo>
                <a:lnTo>
                  <a:pt x="721258" y="250952"/>
                </a:lnTo>
                <a:lnTo>
                  <a:pt x="745475" y="255852"/>
                </a:lnTo>
                <a:lnTo>
                  <a:pt x="765270" y="269208"/>
                </a:lnTo>
                <a:lnTo>
                  <a:pt x="778626" y="289003"/>
                </a:lnTo>
                <a:lnTo>
                  <a:pt x="783526" y="313220"/>
                </a:lnTo>
                <a:lnTo>
                  <a:pt x="778626" y="337431"/>
                </a:lnTo>
                <a:lnTo>
                  <a:pt x="765270" y="357227"/>
                </a:lnTo>
                <a:lnTo>
                  <a:pt x="745475" y="370586"/>
                </a:lnTo>
                <a:lnTo>
                  <a:pt x="721258" y="375488"/>
                </a:lnTo>
                <a:lnTo>
                  <a:pt x="782762" y="375488"/>
                </a:lnTo>
                <a:lnTo>
                  <a:pt x="783218" y="375180"/>
                </a:lnTo>
                <a:lnTo>
                  <a:pt x="802025" y="347310"/>
                </a:lnTo>
                <a:lnTo>
                  <a:pt x="808926" y="313220"/>
                </a:lnTo>
                <a:lnTo>
                  <a:pt x="802025" y="279130"/>
                </a:lnTo>
                <a:lnTo>
                  <a:pt x="783218" y="251259"/>
                </a:lnTo>
                <a:lnTo>
                  <a:pt x="782762" y="250952"/>
                </a:lnTo>
                <a:close/>
                <a:moveTo>
                  <a:pt x="638440" y="147307"/>
                </a:moveTo>
                <a:lnTo>
                  <a:pt x="560412" y="147307"/>
                </a:lnTo>
                <a:lnTo>
                  <a:pt x="601681" y="154993"/>
                </a:lnTo>
                <a:lnTo>
                  <a:pt x="636376" y="176223"/>
                </a:lnTo>
                <a:lnTo>
                  <a:pt x="661420" y="208252"/>
                </a:lnTo>
                <a:lnTo>
                  <a:pt x="673734" y="248335"/>
                </a:lnTo>
                <a:lnTo>
                  <a:pt x="674204" y="252501"/>
                </a:lnTo>
                <a:lnTo>
                  <a:pt x="676706" y="256171"/>
                </a:lnTo>
                <a:lnTo>
                  <a:pt x="684110" y="260096"/>
                </a:lnTo>
                <a:lnTo>
                  <a:pt x="688555" y="260083"/>
                </a:lnTo>
                <a:lnTo>
                  <a:pt x="692276" y="258140"/>
                </a:lnTo>
                <a:lnTo>
                  <a:pt x="699180" y="255002"/>
                </a:lnTo>
                <a:lnTo>
                  <a:pt x="706329" y="252755"/>
                </a:lnTo>
                <a:lnTo>
                  <a:pt x="713697" y="251403"/>
                </a:lnTo>
                <a:lnTo>
                  <a:pt x="721258" y="250952"/>
                </a:lnTo>
                <a:lnTo>
                  <a:pt x="782762" y="250952"/>
                </a:lnTo>
                <a:lnTo>
                  <a:pt x="755348" y="232452"/>
                </a:lnTo>
                <a:lnTo>
                  <a:pt x="739515" y="229247"/>
                </a:lnTo>
                <a:lnTo>
                  <a:pt x="696137" y="229247"/>
                </a:lnTo>
                <a:lnTo>
                  <a:pt x="677972" y="186227"/>
                </a:lnTo>
                <a:lnTo>
                  <a:pt x="647330" y="152246"/>
                </a:lnTo>
                <a:lnTo>
                  <a:pt x="638440" y="147307"/>
                </a:lnTo>
                <a:close/>
                <a:moveTo>
                  <a:pt x="721258" y="225552"/>
                </a:moveTo>
                <a:lnTo>
                  <a:pt x="712762" y="225552"/>
                </a:lnTo>
                <a:lnTo>
                  <a:pt x="704278" y="226809"/>
                </a:lnTo>
                <a:lnTo>
                  <a:pt x="696137" y="229247"/>
                </a:lnTo>
                <a:lnTo>
                  <a:pt x="739515" y="229247"/>
                </a:lnTo>
                <a:lnTo>
                  <a:pt x="721258" y="225552"/>
                </a:lnTo>
                <a:close/>
                <a:moveTo>
                  <a:pt x="379781" y="25400"/>
                </a:moveTo>
                <a:lnTo>
                  <a:pt x="289686" y="25400"/>
                </a:lnTo>
                <a:lnTo>
                  <a:pt x="337762" y="33174"/>
                </a:lnTo>
                <a:lnTo>
                  <a:pt x="379553" y="54814"/>
                </a:lnTo>
                <a:lnTo>
                  <a:pt x="412532" y="87791"/>
                </a:lnTo>
                <a:lnTo>
                  <a:pt x="434172" y="129578"/>
                </a:lnTo>
                <a:lnTo>
                  <a:pt x="441931" y="177552"/>
                </a:lnTo>
                <a:lnTo>
                  <a:pt x="441947" y="182308"/>
                </a:lnTo>
                <a:lnTo>
                  <a:pt x="441693" y="186893"/>
                </a:lnTo>
                <a:lnTo>
                  <a:pt x="440766" y="197256"/>
                </a:lnTo>
                <a:lnTo>
                  <a:pt x="444271" y="202679"/>
                </a:lnTo>
                <a:lnTo>
                  <a:pt x="455307" y="206489"/>
                </a:lnTo>
                <a:lnTo>
                  <a:pt x="461416" y="204406"/>
                </a:lnTo>
                <a:lnTo>
                  <a:pt x="464604" y="199491"/>
                </a:lnTo>
                <a:lnTo>
                  <a:pt x="483031" y="177552"/>
                </a:lnTo>
                <a:lnTo>
                  <a:pt x="505869" y="161145"/>
                </a:lnTo>
                <a:lnTo>
                  <a:pt x="512837" y="158407"/>
                </a:lnTo>
                <a:lnTo>
                  <a:pt x="466318" y="158407"/>
                </a:lnTo>
                <a:lnTo>
                  <a:pt x="456243" y="115791"/>
                </a:lnTo>
                <a:lnTo>
                  <a:pt x="436572" y="77810"/>
                </a:lnTo>
                <a:lnTo>
                  <a:pt x="408692" y="45851"/>
                </a:lnTo>
                <a:lnTo>
                  <a:pt x="379781" y="25400"/>
                </a:lnTo>
                <a:close/>
                <a:moveTo>
                  <a:pt x="560412" y="121907"/>
                </a:moveTo>
                <a:lnTo>
                  <a:pt x="534353" y="124338"/>
                </a:lnTo>
                <a:lnTo>
                  <a:pt x="509617" y="131432"/>
                </a:lnTo>
                <a:lnTo>
                  <a:pt x="486755" y="142888"/>
                </a:lnTo>
                <a:lnTo>
                  <a:pt x="466318" y="158407"/>
                </a:lnTo>
                <a:lnTo>
                  <a:pt x="512837" y="158407"/>
                </a:lnTo>
                <a:lnTo>
                  <a:pt x="532026" y="150865"/>
                </a:lnTo>
                <a:lnTo>
                  <a:pt x="560412" y="147307"/>
                </a:lnTo>
                <a:lnTo>
                  <a:pt x="638440" y="147307"/>
                </a:lnTo>
                <a:lnTo>
                  <a:pt x="607160" y="129929"/>
                </a:lnTo>
                <a:lnTo>
                  <a:pt x="560412" y="121907"/>
                </a:lnTo>
                <a:close/>
              </a:path>
            </a:pathLst>
          </a:custGeom>
          <a:solidFill>
            <a:srgbClr val="41414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201" name="Group 20"/>
          <p:cNvGrpSpPr/>
          <p:nvPr/>
        </p:nvGrpSpPr>
        <p:grpSpPr>
          <a:xfrm>
            <a:off x="2643480" y="2602800"/>
            <a:ext cx="808560" cy="401040"/>
            <a:chOff x="2643480" y="2602800"/>
            <a:chExt cx="808560" cy="401040"/>
          </a:xfrm>
        </p:grpSpPr>
        <p:sp>
          <p:nvSpPr>
            <p:cNvPr id="202" name="CustomShape 21"/>
            <p:cNvSpPr/>
            <p:nvPr/>
          </p:nvSpPr>
          <p:spPr>
            <a:xfrm>
              <a:off x="2656080" y="2615400"/>
              <a:ext cx="783360" cy="375480"/>
            </a:xfrm>
            <a:custGeom>
              <a:avLst/>
              <a:gdLst/>
              <a:ahLst/>
              <a:cxnLst/>
              <a:rect l="l" t="t" r="r" b="b"/>
              <a:pathLst>
                <a:path w="783589" h="375919">
                  <a:moveTo>
                    <a:pt x="276999" y="0"/>
                  </a:moveTo>
                  <a:lnTo>
                    <a:pt x="227344" y="7608"/>
                  </a:lnTo>
                  <a:lnTo>
                    <a:pt x="183759" y="28879"/>
                  </a:lnTo>
                  <a:lnTo>
                    <a:pt x="148565" y="61483"/>
                  </a:lnTo>
                  <a:lnTo>
                    <a:pt x="124088" y="103090"/>
                  </a:lnTo>
                  <a:lnTo>
                    <a:pt x="112649" y="151371"/>
                  </a:lnTo>
                  <a:lnTo>
                    <a:pt x="112052" y="151358"/>
                  </a:lnTo>
                  <a:lnTo>
                    <a:pt x="68435" y="160165"/>
                  </a:lnTo>
                  <a:lnTo>
                    <a:pt x="32818" y="184183"/>
                  </a:lnTo>
                  <a:lnTo>
                    <a:pt x="8805" y="219804"/>
                  </a:lnTo>
                  <a:lnTo>
                    <a:pt x="0" y="263423"/>
                  </a:lnTo>
                  <a:lnTo>
                    <a:pt x="8805" y="307040"/>
                  </a:lnTo>
                  <a:lnTo>
                    <a:pt x="32818" y="342657"/>
                  </a:lnTo>
                  <a:lnTo>
                    <a:pt x="68435" y="366670"/>
                  </a:lnTo>
                  <a:lnTo>
                    <a:pt x="112052" y="375475"/>
                  </a:lnTo>
                  <a:lnTo>
                    <a:pt x="708558" y="375475"/>
                  </a:lnTo>
                  <a:lnTo>
                    <a:pt x="737738" y="369583"/>
                  </a:lnTo>
                  <a:lnTo>
                    <a:pt x="761568" y="353517"/>
                  </a:lnTo>
                  <a:lnTo>
                    <a:pt x="777634" y="329687"/>
                  </a:lnTo>
                  <a:lnTo>
                    <a:pt x="783526" y="300507"/>
                  </a:lnTo>
                  <a:lnTo>
                    <a:pt x="777634" y="271327"/>
                  </a:lnTo>
                  <a:lnTo>
                    <a:pt x="737738" y="231430"/>
                  </a:lnTo>
                  <a:lnTo>
                    <a:pt x="699249" y="226117"/>
                  </a:lnTo>
                  <a:lnTo>
                    <a:pt x="673646" y="234187"/>
                  </a:lnTo>
                  <a:lnTo>
                    <a:pt x="660087" y="189981"/>
                  </a:lnTo>
                  <a:lnTo>
                    <a:pt x="632394" y="154343"/>
                  </a:lnTo>
                  <a:lnTo>
                    <a:pt x="593841" y="130553"/>
                  </a:lnTo>
                  <a:lnTo>
                    <a:pt x="547700" y="121894"/>
                  </a:lnTo>
                  <a:lnTo>
                    <a:pt x="515402" y="126049"/>
                  </a:lnTo>
                  <a:lnTo>
                    <a:pt x="486190" y="137806"/>
                  </a:lnTo>
                  <a:lnTo>
                    <a:pt x="461117" y="156104"/>
                  </a:lnTo>
                  <a:lnTo>
                    <a:pt x="441236" y="179882"/>
                  </a:lnTo>
                  <a:lnTo>
                    <a:pt x="441934" y="169976"/>
                  </a:lnTo>
                  <a:lnTo>
                    <a:pt x="441934" y="164934"/>
                  </a:lnTo>
                  <a:lnTo>
                    <a:pt x="436042" y="121090"/>
                  </a:lnTo>
                  <a:lnTo>
                    <a:pt x="419414" y="81692"/>
                  </a:lnTo>
                  <a:lnTo>
                    <a:pt x="393623" y="48310"/>
                  </a:lnTo>
                  <a:lnTo>
                    <a:pt x="360242" y="22519"/>
                  </a:lnTo>
                  <a:lnTo>
                    <a:pt x="320843" y="5892"/>
                  </a:lnTo>
                  <a:lnTo>
                    <a:pt x="27699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3" name="CustomShape 22"/>
            <p:cNvSpPr/>
            <p:nvPr/>
          </p:nvSpPr>
          <p:spPr>
            <a:xfrm>
              <a:off x="2643480" y="2602800"/>
              <a:ext cx="808560" cy="401040"/>
            </a:xfrm>
            <a:custGeom>
              <a:avLst/>
              <a:gdLst/>
              <a:ahLst/>
              <a:cxnLst/>
              <a:rect l="l" t="t" r="r" b="b"/>
              <a:pathLst>
                <a:path w="808989" h="401319">
                  <a:moveTo>
                    <a:pt x="289699" y="0"/>
                  </a:moveTo>
                  <a:lnTo>
                    <a:pt x="238845" y="7533"/>
                  </a:lnTo>
                  <a:lnTo>
                    <a:pt x="193467" y="28674"/>
                  </a:lnTo>
                  <a:lnTo>
                    <a:pt x="155944" y="61230"/>
                  </a:lnTo>
                  <a:lnTo>
                    <a:pt x="128656" y="103012"/>
                  </a:lnTo>
                  <a:lnTo>
                    <a:pt x="113982" y="151828"/>
                  </a:lnTo>
                  <a:lnTo>
                    <a:pt x="69271" y="164400"/>
                  </a:lnTo>
                  <a:lnTo>
                    <a:pt x="33078" y="191596"/>
                  </a:lnTo>
                  <a:lnTo>
                    <a:pt x="8842" y="229982"/>
                  </a:lnTo>
                  <a:lnTo>
                    <a:pt x="0" y="276123"/>
                  </a:lnTo>
                  <a:lnTo>
                    <a:pt x="9820" y="324641"/>
                  </a:lnTo>
                  <a:lnTo>
                    <a:pt x="36583" y="364304"/>
                  </a:lnTo>
                  <a:lnTo>
                    <a:pt x="76247" y="391068"/>
                  </a:lnTo>
                  <a:lnTo>
                    <a:pt x="124764" y="400888"/>
                  </a:lnTo>
                  <a:lnTo>
                    <a:pt x="721271" y="400888"/>
                  </a:lnTo>
                  <a:lnTo>
                    <a:pt x="755361" y="393987"/>
                  </a:lnTo>
                  <a:lnTo>
                    <a:pt x="782774" y="375488"/>
                  </a:lnTo>
                  <a:lnTo>
                    <a:pt x="124764" y="375488"/>
                  </a:lnTo>
                  <a:lnTo>
                    <a:pt x="86125" y="367666"/>
                  </a:lnTo>
                  <a:lnTo>
                    <a:pt x="54536" y="346351"/>
                  </a:lnTo>
                  <a:lnTo>
                    <a:pt x="33221" y="314762"/>
                  </a:lnTo>
                  <a:lnTo>
                    <a:pt x="25399" y="276123"/>
                  </a:lnTo>
                  <a:lnTo>
                    <a:pt x="33226" y="237493"/>
                  </a:lnTo>
                  <a:lnTo>
                    <a:pt x="54597" y="205913"/>
                  </a:lnTo>
                  <a:lnTo>
                    <a:pt x="86350" y="184603"/>
                  </a:lnTo>
                  <a:lnTo>
                    <a:pt x="125323" y="176784"/>
                  </a:lnTo>
                  <a:lnTo>
                    <a:pt x="131978" y="176784"/>
                  </a:lnTo>
                  <a:lnTo>
                    <a:pt x="137490" y="171704"/>
                  </a:lnTo>
                  <a:lnTo>
                    <a:pt x="148694" y="120502"/>
                  </a:lnTo>
                  <a:lnTo>
                    <a:pt x="171512" y="82093"/>
                  </a:lnTo>
                  <a:lnTo>
                    <a:pt x="204163" y="52018"/>
                  </a:lnTo>
                  <a:lnTo>
                    <a:pt x="244330" y="32410"/>
                  </a:lnTo>
                  <a:lnTo>
                    <a:pt x="289699" y="25400"/>
                  </a:lnTo>
                  <a:lnTo>
                    <a:pt x="379790" y="25400"/>
                  </a:lnTo>
                  <a:lnTo>
                    <a:pt x="374001" y="21304"/>
                  </a:lnTo>
                  <a:lnTo>
                    <a:pt x="333872" y="5557"/>
                  </a:lnTo>
                  <a:lnTo>
                    <a:pt x="289699" y="0"/>
                  </a:lnTo>
                  <a:close/>
                  <a:moveTo>
                    <a:pt x="782774" y="250952"/>
                  </a:moveTo>
                  <a:lnTo>
                    <a:pt x="721271" y="250952"/>
                  </a:lnTo>
                  <a:lnTo>
                    <a:pt x="745482" y="255852"/>
                  </a:lnTo>
                  <a:lnTo>
                    <a:pt x="765278" y="269208"/>
                  </a:lnTo>
                  <a:lnTo>
                    <a:pt x="778637" y="289003"/>
                  </a:lnTo>
                  <a:lnTo>
                    <a:pt x="783539" y="313220"/>
                  </a:lnTo>
                  <a:lnTo>
                    <a:pt x="778637" y="337431"/>
                  </a:lnTo>
                  <a:lnTo>
                    <a:pt x="765278" y="357227"/>
                  </a:lnTo>
                  <a:lnTo>
                    <a:pt x="745482" y="370586"/>
                  </a:lnTo>
                  <a:lnTo>
                    <a:pt x="721271" y="375488"/>
                  </a:lnTo>
                  <a:lnTo>
                    <a:pt x="782774" y="375488"/>
                  </a:lnTo>
                  <a:lnTo>
                    <a:pt x="783231" y="375180"/>
                  </a:lnTo>
                  <a:lnTo>
                    <a:pt x="802038" y="347310"/>
                  </a:lnTo>
                  <a:lnTo>
                    <a:pt x="808939" y="313220"/>
                  </a:lnTo>
                  <a:lnTo>
                    <a:pt x="802038" y="279130"/>
                  </a:lnTo>
                  <a:lnTo>
                    <a:pt x="783231" y="251259"/>
                  </a:lnTo>
                  <a:lnTo>
                    <a:pt x="782774" y="250952"/>
                  </a:lnTo>
                  <a:close/>
                  <a:moveTo>
                    <a:pt x="638442" y="147307"/>
                  </a:moveTo>
                  <a:lnTo>
                    <a:pt x="560412" y="147307"/>
                  </a:lnTo>
                  <a:lnTo>
                    <a:pt x="601688" y="154993"/>
                  </a:lnTo>
                  <a:lnTo>
                    <a:pt x="636385" y="176223"/>
                  </a:lnTo>
                  <a:lnTo>
                    <a:pt x="661427" y="208252"/>
                  </a:lnTo>
                  <a:lnTo>
                    <a:pt x="673735" y="248335"/>
                  </a:lnTo>
                  <a:lnTo>
                    <a:pt x="674217" y="252501"/>
                  </a:lnTo>
                  <a:lnTo>
                    <a:pt x="676719" y="256171"/>
                  </a:lnTo>
                  <a:lnTo>
                    <a:pt x="684136" y="260083"/>
                  </a:lnTo>
                  <a:lnTo>
                    <a:pt x="688568" y="260096"/>
                  </a:lnTo>
                  <a:lnTo>
                    <a:pt x="692277" y="258140"/>
                  </a:lnTo>
                  <a:lnTo>
                    <a:pt x="699187" y="255002"/>
                  </a:lnTo>
                  <a:lnTo>
                    <a:pt x="706340" y="252755"/>
                  </a:lnTo>
                  <a:lnTo>
                    <a:pt x="713710" y="251403"/>
                  </a:lnTo>
                  <a:lnTo>
                    <a:pt x="721271" y="250952"/>
                  </a:lnTo>
                  <a:lnTo>
                    <a:pt x="782774" y="250952"/>
                  </a:lnTo>
                  <a:lnTo>
                    <a:pt x="755361" y="232452"/>
                  </a:lnTo>
                  <a:lnTo>
                    <a:pt x="739527" y="229247"/>
                  </a:lnTo>
                  <a:lnTo>
                    <a:pt x="696163" y="229247"/>
                  </a:lnTo>
                  <a:lnTo>
                    <a:pt x="677982" y="186227"/>
                  </a:lnTo>
                  <a:lnTo>
                    <a:pt x="647333" y="152246"/>
                  </a:lnTo>
                  <a:lnTo>
                    <a:pt x="638442" y="147307"/>
                  </a:lnTo>
                  <a:close/>
                  <a:moveTo>
                    <a:pt x="721271" y="225552"/>
                  </a:moveTo>
                  <a:lnTo>
                    <a:pt x="712774" y="225552"/>
                  </a:lnTo>
                  <a:lnTo>
                    <a:pt x="704291" y="226809"/>
                  </a:lnTo>
                  <a:lnTo>
                    <a:pt x="696163" y="229247"/>
                  </a:lnTo>
                  <a:lnTo>
                    <a:pt x="739527" y="229247"/>
                  </a:lnTo>
                  <a:lnTo>
                    <a:pt x="721271" y="225552"/>
                  </a:lnTo>
                  <a:close/>
                  <a:moveTo>
                    <a:pt x="379790" y="25400"/>
                  </a:moveTo>
                  <a:lnTo>
                    <a:pt x="289699" y="25400"/>
                  </a:lnTo>
                  <a:lnTo>
                    <a:pt x="337769" y="33174"/>
                  </a:lnTo>
                  <a:lnTo>
                    <a:pt x="379555" y="54814"/>
                  </a:lnTo>
                  <a:lnTo>
                    <a:pt x="412532" y="87791"/>
                  </a:lnTo>
                  <a:lnTo>
                    <a:pt x="434172" y="129578"/>
                  </a:lnTo>
                  <a:lnTo>
                    <a:pt x="441716" y="176223"/>
                  </a:lnTo>
                  <a:lnTo>
                    <a:pt x="441826" y="184603"/>
                  </a:lnTo>
                  <a:lnTo>
                    <a:pt x="441705" y="186893"/>
                  </a:lnTo>
                  <a:lnTo>
                    <a:pt x="440766" y="197256"/>
                  </a:lnTo>
                  <a:lnTo>
                    <a:pt x="444271" y="202679"/>
                  </a:lnTo>
                  <a:lnTo>
                    <a:pt x="455320" y="206489"/>
                  </a:lnTo>
                  <a:lnTo>
                    <a:pt x="461416" y="204393"/>
                  </a:lnTo>
                  <a:lnTo>
                    <a:pt x="464604" y="199491"/>
                  </a:lnTo>
                  <a:lnTo>
                    <a:pt x="483040" y="177552"/>
                  </a:lnTo>
                  <a:lnTo>
                    <a:pt x="505883" y="161145"/>
                  </a:lnTo>
                  <a:lnTo>
                    <a:pt x="512851" y="158407"/>
                  </a:lnTo>
                  <a:lnTo>
                    <a:pt x="466318" y="158407"/>
                  </a:lnTo>
                  <a:lnTo>
                    <a:pt x="456244" y="115791"/>
                  </a:lnTo>
                  <a:lnTo>
                    <a:pt x="436575" y="77810"/>
                  </a:lnTo>
                  <a:lnTo>
                    <a:pt x="408698" y="45851"/>
                  </a:lnTo>
                  <a:lnTo>
                    <a:pt x="379790" y="25400"/>
                  </a:lnTo>
                  <a:close/>
                  <a:moveTo>
                    <a:pt x="560412" y="121907"/>
                  </a:moveTo>
                  <a:lnTo>
                    <a:pt x="534359" y="124338"/>
                  </a:lnTo>
                  <a:lnTo>
                    <a:pt x="509622" y="131432"/>
                  </a:lnTo>
                  <a:lnTo>
                    <a:pt x="486757" y="142888"/>
                  </a:lnTo>
                  <a:lnTo>
                    <a:pt x="466318" y="158407"/>
                  </a:lnTo>
                  <a:lnTo>
                    <a:pt x="512851" y="158407"/>
                  </a:lnTo>
                  <a:lnTo>
                    <a:pt x="532039" y="150865"/>
                  </a:lnTo>
                  <a:lnTo>
                    <a:pt x="560412" y="147307"/>
                  </a:lnTo>
                  <a:lnTo>
                    <a:pt x="638442" y="147307"/>
                  </a:lnTo>
                  <a:lnTo>
                    <a:pt x="607161" y="129929"/>
                  </a:lnTo>
                  <a:lnTo>
                    <a:pt x="560412" y="121907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04" name="Group 23"/>
          <p:cNvGrpSpPr/>
          <p:nvPr/>
        </p:nvGrpSpPr>
        <p:grpSpPr>
          <a:xfrm>
            <a:off x="7607880" y="2136960"/>
            <a:ext cx="722520" cy="722880"/>
            <a:chOff x="7607880" y="2136960"/>
            <a:chExt cx="722520" cy="722880"/>
          </a:xfrm>
        </p:grpSpPr>
        <p:sp>
          <p:nvSpPr>
            <p:cNvPr id="205" name="CustomShape 24"/>
            <p:cNvSpPr/>
            <p:nvPr/>
          </p:nvSpPr>
          <p:spPr>
            <a:xfrm>
              <a:off x="7804440" y="2333520"/>
              <a:ext cx="329760" cy="32976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4947" y="0"/>
                  </a:moveTo>
                  <a:lnTo>
                    <a:pt x="121146" y="5901"/>
                  </a:lnTo>
                  <a:lnTo>
                    <a:pt x="81757" y="22551"/>
                  </a:lnTo>
                  <a:lnTo>
                    <a:pt x="48364" y="48364"/>
                  </a:lnTo>
                  <a:lnTo>
                    <a:pt x="22551" y="81757"/>
                  </a:lnTo>
                  <a:lnTo>
                    <a:pt x="5901" y="121146"/>
                  </a:lnTo>
                  <a:lnTo>
                    <a:pt x="0" y="164947"/>
                  </a:lnTo>
                  <a:lnTo>
                    <a:pt x="5901" y="208743"/>
                  </a:lnTo>
                  <a:lnTo>
                    <a:pt x="22551" y="248131"/>
                  </a:lnTo>
                  <a:lnTo>
                    <a:pt x="48364" y="281525"/>
                  </a:lnTo>
                  <a:lnTo>
                    <a:pt x="81757" y="307340"/>
                  </a:lnTo>
                  <a:lnTo>
                    <a:pt x="121146" y="323992"/>
                  </a:lnTo>
                  <a:lnTo>
                    <a:pt x="164947" y="329895"/>
                  </a:lnTo>
                  <a:lnTo>
                    <a:pt x="208743" y="323992"/>
                  </a:lnTo>
                  <a:lnTo>
                    <a:pt x="248128" y="307340"/>
                  </a:lnTo>
                  <a:lnTo>
                    <a:pt x="251809" y="304495"/>
                  </a:lnTo>
                  <a:lnTo>
                    <a:pt x="164947" y="304495"/>
                  </a:lnTo>
                  <a:lnTo>
                    <a:pt x="120886" y="297368"/>
                  </a:lnTo>
                  <a:lnTo>
                    <a:pt x="82584" y="277532"/>
                  </a:lnTo>
                  <a:lnTo>
                    <a:pt x="52359" y="247304"/>
                  </a:lnTo>
                  <a:lnTo>
                    <a:pt x="32525" y="209004"/>
                  </a:lnTo>
                  <a:lnTo>
                    <a:pt x="25400" y="164947"/>
                  </a:lnTo>
                  <a:lnTo>
                    <a:pt x="32525" y="120886"/>
                  </a:lnTo>
                  <a:lnTo>
                    <a:pt x="52359" y="82584"/>
                  </a:lnTo>
                  <a:lnTo>
                    <a:pt x="82584" y="52359"/>
                  </a:lnTo>
                  <a:lnTo>
                    <a:pt x="120886" y="32525"/>
                  </a:lnTo>
                  <a:lnTo>
                    <a:pt x="164947" y="25400"/>
                  </a:lnTo>
                  <a:lnTo>
                    <a:pt x="251813" y="25400"/>
                  </a:lnTo>
                  <a:lnTo>
                    <a:pt x="248128" y="22551"/>
                  </a:lnTo>
                  <a:lnTo>
                    <a:pt x="208743" y="5901"/>
                  </a:lnTo>
                  <a:lnTo>
                    <a:pt x="164947" y="0"/>
                  </a:lnTo>
                  <a:close/>
                  <a:moveTo>
                    <a:pt x="251813" y="25400"/>
                  </a:moveTo>
                  <a:lnTo>
                    <a:pt x="164947" y="25400"/>
                  </a:lnTo>
                  <a:lnTo>
                    <a:pt x="209007" y="32525"/>
                  </a:lnTo>
                  <a:lnTo>
                    <a:pt x="247305" y="52359"/>
                  </a:lnTo>
                  <a:lnTo>
                    <a:pt x="277527" y="82584"/>
                  </a:lnTo>
                  <a:lnTo>
                    <a:pt x="297358" y="120886"/>
                  </a:lnTo>
                  <a:lnTo>
                    <a:pt x="304482" y="164947"/>
                  </a:lnTo>
                  <a:lnTo>
                    <a:pt x="297358" y="209004"/>
                  </a:lnTo>
                  <a:lnTo>
                    <a:pt x="277527" y="247304"/>
                  </a:lnTo>
                  <a:lnTo>
                    <a:pt x="247305" y="277532"/>
                  </a:lnTo>
                  <a:lnTo>
                    <a:pt x="209007" y="297368"/>
                  </a:lnTo>
                  <a:lnTo>
                    <a:pt x="164947" y="304495"/>
                  </a:lnTo>
                  <a:lnTo>
                    <a:pt x="251809" y="304495"/>
                  </a:lnTo>
                  <a:lnTo>
                    <a:pt x="281519" y="281525"/>
                  </a:lnTo>
                  <a:lnTo>
                    <a:pt x="307331" y="248131"/>
                  </a:lnTo>
                  <a:lnTo>
                    <a:pt x="323980" y="208743"/>
                  </a:lnTo>
                  <a:lnTo>
                    <a:pt x="329882" y="164947"/>
                  </a:lnTo>
                  <a:lnTo>
                    <a:pt x="323980" y="121146"/>
                  </a:lnTo>
                  <a:lnTo>
                    <a:pt x="307331" y="81757"/>
                  </a:lnTo>
                  <a:lnTo>
                    <a:pt x="281519" y="48364"/>
                  </a:lnTo>
                  <a:lnTo>
                    <a:pt x="251813" y="2540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06" name="object 29"/>
            <p:cNvPicPr/>
            <p:nvPr/>
          </p:nvPicPr>
          <p:blipFill>
            <a:blip r:embed="rId5"/>
            <a:stretch/>
          </p:blipFill>
          <p:spPr>
            <a:xfrm>
              <a:off x="8140680" y="2237400"/>
              <a:ext cx="88560" cy="87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07" name="CustomShape 25"/>
            <p:cNvSpPr/>
            <p:nvPr/>
          </p:nvSpPr>
          <p:spPr>
            <a:xfrm>
              <a:off x="8219160" y="2485080"/>
              <a:ext cx="111240" cy="25200"/>
            </a:xfrm>
            <a:custGeom>
              <a:avLst/>
              <a:gdLst/>
              <a:ahLst/>
              <a:cxnLst/>
              <a:rect l="l" t="t" r="r" b="b"/>
              <a:pathLst>
                <a:path w="111759" h="25400">
                  <a:moveTo>
                    <a:pt x="105867" y="0"/>
                  </a:moveTo>
                  <a:lnTo>
                    <a:pt x="5676" y="0"/>
                  </a:lnTo>
                  <a:lnTo>
                    <a:pt x="0" y="5689"/>
                  </a:lnTo>
                  <a:lnTo>
                    <a:pt x="0" y="19710"/>
                  </a:lnTo>
                  <a:lnTo>
                    <a:pt x="5676" y="25400"/>
                  </a:lnTo>
                  <a:lnTo>
                    <a:pt x="98844" y="25400"/>
                  </a:lnTo>
                  <a:lnTo>
                    <a:pt x="105867" y="25400"/>
                  </a:lnTo>
                  <a:lnTo>
                    <a:pt x="111544" y="19710"/>
                  </a:lnTo>
                  <a:lnTo>
                    <a:pt x="111544" y="5689"/>
                  </a:lnTo>
                  <a:lnTo>
                    <a:pt x="105867" y="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08" name="object 31"/>
            <p:cNvPicPr/>
            <p:nvPr/>
          </p:nvPicPr>
          <p:blipFill>
            <a:blip r:embed="rId6"/>
            <a:stretch/>
          </p:blipFill>
          <p:spPr>
            <a:xfrm>
              <a:off x="8141760" y="2669760"/>
              <a:ext cx="88560" cy="87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09" name="CustomShape 26"/>
            <p:cNvSpPr/>
            <p:nvPr/>
          </p:nvSpPr>
          <p:spPr>
            <a:xfrm>
              <a:off x="7957440" y="2748600"/>
              <a:ext cx="25200" cy="111240"/>
            </a:xfrm>
            <a:custGeom>
              <a:avLst/>
              <a:gdLst/>
              <a:ahLst/>
              <a:cxnLst/>
              <a:rect l="l" t="t" r="r" b="b"/>
              <a:pathLst>
                <a:path w="25400" h="111760">
                  <a:moveTo>
                    <a:pt x="19723" y="0"/>
                  </a:moveTo>
                  <a:lnTo>
                    <a:pt x="5676" y="0"/>
                  </a:lnTo>
                  <a:lnTo>
                    <a:pt x="0" y="5689"/>
                  </a:lnTo>
                  <a:lnTo>
                    <a:pt x="0" y="105854"/>
                  </a:lnTo>
                  <a:lnTo>
                    <a:pt x="5676" y="111544"/>
                  </a:lnTo>
                  <a:lnTo>
                    <a:pt x="12700" y="111544"/>
                  </a:lnTo>
                  <a:lnTo>
                    <a:pt x="19723" y="111544"/>
                  </a:lnTo>
                  <a:lnTo>
                    <a:pt x="25400" y="105854"/>
                  </a:lnTo>
                  <a:lnTo>
                    <a:pt x="25400" y="5689"/>
                  </a:lnTo>
                  <a:lnTo>
                    <a:pt x="19723" y="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10" name="object 33"/>
            <p:cNvPicPr/>
            <p:nvPr/>
          </p:nvPicPr>
          <p:blipFill>
            <a:blip r:embed="rId7"/>
            <a:stretch/>
          </p:blipFill>
          <p:spPr>
            <a:xfrm>
              <a:off x="7709400" y="2670840"/>
              <a:ext cx="88560" cy="87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11" name="CustomShape 27"/>
            <p:cNvSpPr/>
            <p:nvPr/>
          </p:nvSpPr>
          <p:spPr>
            <a:xfrm>
              <a:off x="7607880" y="2486520"/>
              <a:ext cx="111240" cy="25200"/>
            </a:xfrm>
            <a:custGeom>
              <a:avLst/>
              <a:gdLst/>
              <a:ahLst/>
              <a:cxnLst/>
              <a:rect l="l" t="t" r="r" b="b"/>
              <a:pathLst>
                <a:path w="111759" h="25400">
                  <a:moveTo>
                    <a:pt x="105854" y="0"/>
                  </a:moveTo>
                  <a:lnTo>
                    <a:pt x="5676" y="0"/>
                  </a:lnTo>
                  <a:lnTo>
                    <a:pt x="0" y="5689"/>
                  </a:lnTo>
                  <a:lnTo>
                    <a:pt x="0" y="19710"/>
                  </a:lnTo>
                  <a:lnTo>
                    <a:pt x="5676" y="25400"/>
                  </a:lnTo>
                  <a:lnTo>
                    <a:pt x="98831" y="25400"/>
                  </a:lnTo>
                  <a:lnTo>
                    <a:pt x="105854" y="25400"/>
                  </a:lnTo>
                  <a:lnTo>
                    <a:pt x="111531" y="19710"/>
                  </a:lnTo>
                  <a:lnTo>
                    <a:pt x="111531" y="5689"/>
                  </a:lnTo>
                  <a:lnTo>
                    <a:pt x="105854" y="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12" name="object 35"/>
            <p:cNvPicPr/>
            <p:nvPr/>
          </p:nvPicPr>
          <p:blipFill>
            <a:blip r:embed="rId8"/>
            <a:stretch/>
          </p:blipFill>
          <p:spPr>
            <a:xfrm>
              <a:off x="7708320" y="2238480"/>
              <a:ext cx="88560" cy="87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13" name="CustomShape 28"/>
            <p:cNvSpPr/>
            <p:nvPr/>
          </p:nvSpPr>
          <p:spPr>
            <a:xfrm>
              <a:off x="7956000" y="2136960"/>
              <a:ext cx="25200" cy="111240"/>
            </a:xfrm>
            <a:custGeom>
              <a:avLst/>
              <a:gdLst/>
              <a:ahLst/>
              <a:cxnLst/>
              <a:rect l="l" t="t" r="r" b="b"/>
              <a:pathLst>
                <a:path w="25400" h="111760">
                  <a:moveTo>
                    <a:pt x="19723" y="0"/>
                  </a:moveTo>
                  <a:lnTo>
                    <a:pt x="5676" y="0"/>
                  </a:lnTo>
                  <a:lnTo>
                    <a:pt x="0" y="5689"/>
                  </a:lnTo>
                  <a:lnTo>
                    <a:pt x="0" y="105854"/>
                  </a:lnTo>
                  <a:lnTo>
                    <a:pt x="5676" y="111544"/>
                  </a:lnTo>
                  <a:lnTo>
                    <a:pt x="12700" y="111544"/>
                  </a:lnTo>
                  <a:lnTo>
                    <a:pt x="19723" y="111544"/>
                  </a:lnTo>
                  <a:lnTo>
                    <a:pt x="25400" y="105854"/>
                  </a:lnTo>
                  <a:lnTo>
                    <a:pt x="25400" y="5689"/>
                  </a:lnTo>
                  <a:lnTo>
                    <a:pt x="19723" y="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pic>
        <p:nvPicPr>
          <p:cNvPr id="214" name="object 37"/>
          <p:cNvPicPr/>
          <p:nvPr/>
        </p:nvPicPr>
        <p:blipFill>
          <a:blip r:embed="rId9"/>
          <a:stretch/>
        </p:blipFill>
        <p:spPr>
          <a:xfrm>
            <a:off x="3351240" y="4413960"/>
            <a:ext cx="324000" cy="332640"/>
          </a:xfrm>
          <a:prstGeom prst="rect">
            <a:avLst/>
          </a:prstGeom>
          <a:ln w="0">
            <a:noFill/>
          </a:ln>
        </p:spPr>
      </p:pic>
      <p:grpSp>
        <p:nvGrpSpPr>
          <p:cNvPr id="215" name="Group 29"/>
          <p:cNvGrpSpPr/>
          <p:nvPr/>
        </p:nvGrpSpPr>
        <p:grpSpPr>
          <a:xfrm>
            <a:off x="6361920" y="3072960"/>
            <a:ext cx="939960" cy="1785960"/>
            <a:chOff x="6361920" y="3072960"/>
            <a:chExt cx="939960" cy="1785960"/>
          </a:xfrm>
        </p:grpSpPr>
        <p:sp>
          <p:nvSpPr>
            <p:cNvPr id="216" name="CustomShape 30"/>
            <p:cNvSpPr/>
            <p:nvPr/>
          </p:nvSpPr>
          <p:spPr>
            <a:xfrm>
              <a:off x="6374520" y="3086640"/>
              <a:ext cx="914760" cy="1181880"/>
            </a:xfrm>
            <a:custGeom>
              <a:avLst/>
              <a:gdLst/>
              <a:ahLst/>
              <a:cxnLst/>
              <a:rect l="l" t="t" r="r" b="b"/>
              <a:pathLst>
                <a:path w="915034" h="1182370">
                  <a:moveTo>
                    <a:pt x="457212" y="0"/>
                  </a:moveTo>
                  <a:lnTo>
                    <a:pt x="385773" y="77766"/>
                  </a:lnTo>
                  <a:lnTo>
                    <a:pt x="228606" y="267790"/>
                  </a:lnTo>
                  <a:lnTo>
                    <a:pt x="71439" y="505161"/>
                  </a:lnTo>
                  <a:lnTo>
                    <a:pt x="0" y="724966"/>
                  </a:lnTo>
                  <a:lnTo>
                    <a:pt x="2360" y="771712"/>
                  </a:lnTo>
                  <a:lnTo>
                    <a:pt x="9288" y="817107"/>
                  </a:lnTo>
                  <a:lnTo>
                    <a:pt x="20555" y="860922"/>
                  </a:lnTo>
                  <a:lnTo>
                    <a:pt x="35929" y="902928"/>
                  </a:lnTo>
                  <a:lnTo>
                    <a:pt x="55182" y="942894"/>
                  </a:lnTo>
                  <a:lnTo>
                    <a:pt x="78084" y="980590"/>
                  </a:lnTo>
                  <a:lnTo>
                    <a:pt x="104404" y="1015787"/>
                  </a:lnTo>
                  <a:lnTo>
                    <a:pt x="133913" y="1048254"/>
                  </a:lnTo>
                  <a:lnTo>
                    <a:pt x="166381" y="1077763"/>
                  </a:lnTo>
                  <a:lnTo>
                    <a:pt x="201579" y="1104083"/>
                  </a:lnTo>
                  <a:lnTo>
                    <a:pt x="239276" y="1126984"/>
                  </a:lnTo>
                  <a:lnTo>
                    <a:pt x="279243" y="1146237"/>
                  </a:lnTo>
                  <a:lnTo>
                    <a:pt x="321250" y="1161611"/>
                  </a:lnTo>
                  <a:lnTo>
                    <a:pt x="365067" y="1172877"/>
                  </a:lnTo>
                  <a:lnTo>
                    <a:pt x="410464" y="1179806"/>
                  </a:lnTo>
                  <a:lnTo>
                    <a:pt x="457212" y="1182166"/>
                  </a:lnTo>
                  <a:lnTo>
                    <a:pt x="503958" y="1179806"/>
                  </a:lnTo>
                  <a:lnTo>
                    <a:pt x="549353" y="1172877"/>
                  </a:lnTo>
                  <a:lnTo>
                    <a:pt x="593168" y="1161611"/>
                  </a:lnTo>
                  <a:lnTo>
                    <a:pt x="635174" y="1146237"/>
                  </a:lnTo>
                  <a:lnTo>
                    <a:pt x="675139" y="1126984"/>
                  </a:lnTo>
                  <a:lnTo>
                    <a:pt x="712836" y="1104083"/>
                  </a:lnTo>
                  <a:lnTo>
                    <a:pt x="748033" y="1077763"/>
                  </a:lnTo>
                  <a:lnTo>
                    <a:pt x="780500" y="1048254"/>
                  </a:lnTo>
                  <a:lnTo>
                    <a:pt x="810009" y="1015787"/>
                  </a:lnTo>
                  <a:lnTo>
                    <a:pt x="836329" y="980590"/>
                  </a:lnTo>
                  <a:lnTo>
                    <a:pt x="859230" y="942894"/>
                  </a:lnTo>
                  <a:lnTo>
                    <a:pt x="878483" y="902928"/>
                  </a:lnTo>
                  <a:lnTo>
                    <a:pt x="893857" y="860922"/>
                  </a:lnTo>
                  <a:lnTo>
                    <a:pt x="905123" y="817107"/>
                  </a:lnTo>
                  <a:lnTo>
                    <a:pt x="912052" y="771712"/>
                  </a:lnTo>
                  <a:lnTo>
                    <a:pt x="914412" y="724966"/>
                  </a:lnTo>
                  <a:lnTo>
                    <a:pt x="907268" y="571600"/>
                  </a:lnTo>
                  <a:lnTo>
                    <a:pt x="857262" y="444960"/>
                  </a:lnTo>
                  <a:lnTo>
                    <a:pt x="721531" y="277082"/>
                  </a:lnTo>
                  <a:lnTo>
                    <a:pt x="457212" y="0"/>
                  </a:lnTo>
                  <a:close/>
                </a:path>
              </a:pathLst>
            </a:custGeom>
            <a:solidFill>
              <a:srgbClr val="30BCEC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7" name="CustomShape 31"/>
            <p:cNvSpPr/>
            <p:nvPr/>
          </p:nvSpPr>
          <p:spPr>
            <a:xfrm>
              <a:off x="6361920" y="3072960"/>
              <a:ext cx="939960" cy="1785960"/>
            </a:xfrm>
            <a:custGeom>
              <a:avLst/>
              <a:gdLst/>
              <a:ahLst/>
              <a:cxnLst/>
              <a:rect l="l" t="t" r="r" b="b"/>
              <a:pathLst>
                <a:path w="940434" h="1786254">
                  <a:moveTo>
                    <a:pt x="939812" y="738759"/>
                  </a:moveTo>
                  <a:lnTo>
                    <a:pt x="935875" y="694512"/>
                  </a:lnTo>
                  <a:lnTo>
                    <a:pt x="924636" y="647141"/>
                  </a:lnTo>
                  <a:lnTo>
                    <a:pt x="914412" y="618286"/>
                  </a:lnTo>
                  <a:lnTo>
                    <a:pt x="914412" y="738759"/>
                  </a:lnTo>
                  <a:lnTo>
                    <a:pt x="911796" y="787120"/>
                  </a:lnTo>
                  <a:lnTo>
                    <a:pt x="904138" y="833996"/>
                  </a:lnTo>
                  <a:lnTo>
                    <a:pt x="891717" y="879094"/>
                  </a:lnTo>
                  <a:lnTo>
                    <a:pt x="874788" y="922172"/>
                  </a:lnTo>
                  <a:lnTo>
                    <a:pt x="853643" y="962926"/>
                  </a:lnTo>
                  <a:lnTo>
                    <a:pt x="828535" y="1001102"/>
                  </a:lnTo>
                  <a:lnTo>
                    <a:pt x="799757" y="1036408"/>
                  </a:lnTo>
                  <a:lnTo>
                    <a:pt x="767575" y="1068603"/>
                  </a:lnTo>
                  <a:lnTo>
                    <a:pt x="732256" y="1097381"/>
                  </a:lnTo>
                  <a:lnTo>
                    <a:pt x="694093" y="1122476"/>
                  </a:lnTo>
                  <a:lnTo>
                    <a:pt x="653326" y="1143635"/>
                  </a:lnTo>
                  <a:lnTo>
                    <a:pt x="610260" y="1160551"/>
                  </a:lnTo>
                  <a:lnTo>
                    <a:pt x="565150" y="1172984"/>
                  </a:lnTo>
                  <a:lnTo>
                    <a:pt x="518274" y="1180642"/>
                  </a:lnTo>
                  <a:lnTo>
                    <a:pt x="482612" y="1182573"/>
                  </a:lnTo>
                  <a:lnTo>
                    <a:pt x="482612" y="1019098"/>
                  </a:lnTo>
                  <a:lnTo>
                    <a:pt x="481406" y="1016038"/>
                  </a:lnTo>
                  <a:lnTo>
                    <a:pt x="301447" y="820534"/>
                  </a:lnTo>
                  <a:lnTo>
                    <a:pt x="293420" y="820204"/>
                  </a:lnTo>
                  <a:lnTo>
                    <a:pt x="283095" y="829716"/>
                  </a:lnTo>
                  <a:lnTo>
                    <a:pt x="282778" y="837742"/>
                  </a:lnTo>
                  <a:lnTo>
                    <a:pt x="457212" y="1027239"/>
                  </a:lnTo>
                  <a:lnTo>
                    <a:pt x="457212" y="1182573"/>
                  </a:lnTo>
                  <a:lnTo>
                    <a:pt x="374675" y="1172984"/>
                  </a:lnTo>
                  <a:lnTo>
                    <a:pt x="329565" y="1160551"/>
                  </a:lnTo>
                  <a:lnTo>
                    <a:pt x="286486" y="1143635"/>
                  </a:lnTo>
                  <a:lnTo>
                    <a:pt x="245732" y="1122476"/>
                  </a:lnTo>
                  <a:lnTo>
                    <a:pt x="207556" y="1097381"/>
                  </a:lnTo>
                  <a:lnTo>
                    <a:pt x="172237" y="1068603"/>
                  </a:lnTo>
                  <a:lnTo>
                    <a:pt x="140055" y="1036408"/>
                  </a:lnTo>
                  <a:lnTo>
                    <a:pt x="111277" y="1001102"/>
                  </a:lnTo>
                  <a:lnTo>
                    <a:pt x="86182" y="962926"/>
                  </a:lnTo>
                  <a:lnTo>
                    <a:pt x="65024" y="922172"/>
                  </a:lnTo>
                  <a:lnTo>
                    <a:pt x="48094" y="879094"/>
                  </a:lnTo>
                  <a:lnTo>
                    <a:pt x="35674" y="833996"/>
                  </a:lnTo>
                  <a:lnTo>
                    <a:pt x="28016" y="787120"/>
                  </a:lnTo>
                  <a:lnTo>
                    <a:pt x="25400" y="738759"/>
                  </a:lnTo>
                  <a:lnTo>
                    <a:pt x="29210" y="697204"/>
                  </a:lnTo>
                  <a:lnTo>
                    <a:pt x="40055" y="652386"/>
                  </a:lnTo>
                  <a:lnTo>
                    <a:pt x="57111" y="604964"/>
                  </a:lnTo>
                  <a:lnTo>
                    <a:pt x="79502" y="555586"/>
                  </a:lnTo>
                  <a:lnTo>
                    <a:pt x="106387" y="504913"/>
                  </a:lnTo>
                  <a:lnTo>
                    <a:pt x="136906" y="453580"/>
                  </a:lnTo>
                  <a:lnTo>
                    <a:pt x="170230" y="402259"/>
                  </a:lnTo>
                  <a:lnTo>
                    <a:pt x="205486" y="351574"/>
                  </a:lnTo>
                  <a:lnTo>
                    <a:pt x="241833" y="302196"/>
                  </a:lnTo>
                  <a:lnTo>
                    <a:pt x="278434" y="254774"/>
                  </a:lnTo>
                  <a:lnTo>
                    <a:pt x="314413" y="209956"/>
                  </a:lnTo>
                  <a:lnTo>
                    <a:pt x="348932" y="168389"/>
                  </a:lnTo>
                  <a:lnTo>
                    <a:pt x="381152" y="130733"/>
                  </a:lnTo>
                  <a:lnTo>
                    <a:pt x="410210" y="97637"/>
                  </a:lnTo>
                  <a:lnTo>
                    <a:pt x="455434" y="47726"/>
                  </a:lnTo>
                  <a:lnTo>
                    <a:pt x="469912" y="32219"/>
                  </a:lnTo>
                  <a:lnTo>
                    <a:pt x="484390" y="47726"/>
                  </a:lnTo>
                  <a:lnTo>
                    <a:pt x="529628" y="97650"/>
                  </a:lnTo>
                  <a:lnTo>
                    <a:pt x="558685" y="130746"/>
                  </a:lnTo>
                  <a:lnTo>
                    <a:pt x="590905" y="168402"/>
                  </a:lnTo>
                  <a:lnTo>
                    <a:pt x="625436" y="209969"/>
                  </a:lnTo>
                  <a:lnTo>
                    <a:pt x="661416" y="254787"/>
                  </a:lnTo>
                  <a:lnTo>
                    <a:pt x="698017" y="302209"/>
                  </a:lnTo>
                  <a:lnTo>
                    <a:pt x="734364" y="351599"/>
                  </a:lnTo>
                  <a:lnTo>
                    <a:pt x="769620" y="402272"/>
                  </a:lnTo>
                  <a:lnTo>
                    <a:pt x="802932" y="453605"/>
                  </a:lnTo>
                  <a:lnTo>
                    <a:pt x="833462" y="504939"/>
                  </a:lnTo>
                  <a:lnTo>
                    <a:pt x="860336" y="555612"/>
                  </a:lnTo>
                  <a:lnTo>
                    <a:pt x="882726" y="604977"/>
                  </a:lnTo>
                  <a:lnTo>
                    <a:pt x="899756" y="652399"/>
                  </a:lnTo>
                  <a:lnTo>
                    <a:pt x="910602" y="697204"/>
                  </a:lnTo>
                  <a:lnTo>
                    <a:pt x="914412" y="738759"/>
                  </a:lnTo>
                  <a:lnTo>
                    <a:pt x="914412" y="618286"/>
                  </a:lnTo>
                  <a:lnTo>
                    <a:pt x="883831" y="545655"/>
                  </a:lnTo>
                  <a:lnTo>
                    <a:pt x="856056" y="492874"/>
                  </a:lnTo>
                  <a:lnTo>
                    <a:pt x="824534" y="439623"/>
                  </a:lnTo>
                  <a:lnTo>
                    <a:pt x="790181" y="386549"/>
                  </a:lnTo>
                  <a:lnTo>
                    <a:pt x="753859" y="334327"/>
                  </a:lnTo>
                  <a:lnTo>
                    <a:pt x="716483" y="283616"/>
                  </a:lnTo>
                  <a:lnTo>
                    <a:pt x="678929" y="235089"/>
                  </a:lnTo>
                  <a:lnTo>
                    <a:pt x="642099" y="189407"/>
                  </a:lnTo>
                  <a:lnTo>
                    <a:pt x="606869" y="147231"/>
                  </a:lnTo>
                  <a:lnTo>
                    <a:pt x="574128" y="109220"/>
                  </a:lnTo>
                  <a:lnTo>
                    <a:pt x="544779" y="76047"/>
                  </a:lnTo>
                  <a:lnTo>
                    <a:pt x="519112" y="47726"/>
                  </a:lnTo>
                  <a:lnTo>
                    <a:pt x="504761" y="32219"/>
                  </a:lnTo>
                  <a:lnTo>
                    <a:pt x="499795" y="26847"/>
                  </a:lnTo>
                  <a:lnTo>
                    <a:pt x="485952" y="12153"/>
                  </a:lnTo>
                  <a:lnTo>
                    <a:pt x="474256" y="0"/>
                  </a:lnTo>
                  <a:lnTo>
                    <a:pt x="465569" y="0"/>
                  </a:lnTo>
                  <a:lnTo>
                    <a:pt x="420116" y="48361"/>
                  </a:lnTo>
                  <a:lnTo>
                    <a:pt x="365696" y="109220"/>
                  </a:lnTo>
                  <a:lnTo>
                    <a:pt x="332955" y="147231"/>
                  </a:lnTo>
                  <a:lnTo>
                    <a:pt x="297726" y="189407"/>
                  </a:lnTo>
                  <a:lnTo>
                    <a:pt x="260896" y="235089"/>
                  </a:lnTo>
                  <a:lnTo>
                    <a:pt x="223342" y="283616"/>
                  </a:lnTo>
                  <a:lnTo>
                    <a:pt x="185953" y="334327"/>
                  </a:lnTo>
                  <a:lnTo>
                    <a:pt x="149644" y="386549"/>
                  </a:lnTo>
                  <a:lnTo>
                    <a:pt x="115277" y="439623"/>
                  </a:lnTo>
                  <a:lnTo>
                    <a:pt x="83769" y="492874"/>
                  </a:lnTo>
                  <a:lnTo>
                    <a:pt x="55981" y="545655"/>
                  </a:lnTo>
                  <a:lnTo>
                    <a:pt x="32829" y="597306"/>
                  </a:lnTo>
                  <a:lnTo>
                    <a:pt x="15189" y="647141"/>
                  </a:lnTo>
                  <a:lnTo>
                    <a:pt x="3949" y="694512"/>
                  </a:lnTo>
                  <a:lnTo>
                    <a:pt x="0" y="738759"/>
                  </a:lnTo>
                  <a:lnTo>
                    <a:pt x="2425" y="786726"/>
                  </a:lnTo>
                  <a:lnTo>
                    <a:pt x="9563" y="833335"/>
                  </a:lnTo>
                  <a:lnTo>
                    <a:pt x="21158" y="878332"/>
                  </a:lnTo>
                  <a:lnTo>
                    <a:pt x="36982" y="921486"/>
                  </a:lnTo>
                  <a:lnTo>
                    <a:pt x="56807" y="962558"/>
                  </a:lnTo>
                  <a:lnTo>
                    <a:pt x="80365" y="1001293"/>
                  </a:lnTo>
                  <a:lnTo>
                    <a:pt x="107442" y="1037488"/>
                  </a:lnTo>
                  <a:lnTo>
                    <a:pt x="137795" y="1070864"/>
                  </a:lnTo>
                  <a:lnTo>
                    <a:pt x="171183" y="1101217"/>
                  </a:lnTo>
                  <a:lnTo>
                    <a:pt x="207365" y="1128293"/>
                  </a:lnTo>
                  <a:lnTo>
                    <a:pt x="246113" y="1151851"/>
                  </a:lnTo>
                  <a:lnTo>
                    <a:pt x="287185" y="1171663"/>
                  </a:lnTo>
                  <a:lnTo>
                    <a:pt x="330327" y="1187488"/>
                  </a:lnTo>
                  <a:lnTo>
                    <a:pt x="375335" y="1199095"/>
                  </a:lnTo>
                  <a:lnTo>
                    <a:pt x="421932" y="1206220"/>
                  </a:lnTo>
                  <a:lnTo>
                    <a:pt x="457212" y="1208024"/>
                  </a:lnTo>
                  <a:lnTo>
                    <a:pt x="457212" y="1780120"/>
                  </a:lnTo>
                  <a:lnTo>
                    <a:pt x="462889" y="1785797"/>
                  </a:lnTo>
                  <a:lnTo>
                    <a:pt x="469912" y="1785797"/>
                  </a:lnTo>
                  <a:lnTo>
                    <a:pt x="476935" y="1785797"/>
                  </a:lnTo>
                  <a:lnTo>
                    <a:pt x="482612" y="1780120"/>
                  </a:lnTo>
                  <a:lnTo>
                    <a:pt x="482612" y="1208024"/>
                  </a:lnTo>
                  <a:lnTo>
                    <a:pt x="517893" y="1206220"/>
                  </a:lnTo>
                  <a:lnTo>
                    <a:pt x="564502" y="1199095"/>
                  </a:lnTo>
                  <a:lnTo>
                    <a:pt x="609498" y="1187488"/>
                  </a:lnTo>
                  <a:lnTo>
                    <a:pt x="652640" y="1171663"/>
                  </a:lnTo>
                  <a:lnTo>
                    <a:pt x="693712" y="1151851"/>
                  </a:lnTo>
                  <a:lnTo>
                    <a:pt x="732459" y="1128293"/>
                  </a:lnTo>
                  <a:lnTo>
                    <a:pt x="768642" y="1101217"/>
                  </a:lnTo>
                  <a:lnTo>
                    <a:pt x="802030" y="1070864"/>
                  </a:lnTo>
                  <a:lnTo>
                    <a:pt x="832383" y="1037488"/>
                  </a:lnTo>
                  <a:lnTo>
                    <a:pt x="859459" y="1001293"/>
                  </a:lnTo>
                  <a:lnTo>
                    <a:pt x="883018" y="962558"/>
                  </a:lnTo>
                  <a:lnTo>
                    <a:pt x="902830" y="921486"/>
                  </a:lnTo>
                  <a:lnTo>
                    <a:pt x="918654" y="878332"/>
                  </a:lnTo>
                  <a:lnTo>
                    <a:pt x="930249" y="833335"/>
                  </a:lnTo>
                  <a:lnTo>
                    <a:pt x="937387" y="786726"/>
                  </a:lnTo>
                  <a:lnTo>
                    <a:pt x="939812" y="738759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18" name="object 41"/>
            <p:cNvPicPr/>
            <p:nvPr/>
          </p:nvPicPr>
          <p:blipFill>
            <a:blip r:embed="rId10"/>
            <a:stretch/>
          </p:blipFill>
          <p:spPr>
            <a:xfrm>
              <a:off x="6817680" y="3959280"/>
              <a:ext cx="169200" cy="1483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7361DF7B-13F5-439E-BE89-DB2D407F5544}"/>
              </a:ext>
            </a:extLst>
          </p:cNvPr>
          <p:cNvSpPr txBox="1"/>
          <p:nvPr/>
        </p:nvSpPr>
        <p:spPr>
          <a:xfrm>
            <a:off x="2819511" y="745065"/>
            <a:ext cx="62071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hu-HU" sz="3200"/>
              <a:t>ПРИНЦИП</a:t>
            </a:r>
            <a:r>
              <a:rPr lang="en-GB" sz="3200"/>
              <a:t> #2: </a:t>
            </a:r>
            <a:br>
              <a:rPr lang="en-GB" sz="3200"/>
            </a:br>
            <a:r>
              <a:rPr lang="hu-HU" sz="3200"/>
              <a:t>ОЧИСТИТЕ РЕКУ</a:t>
            </a:r>
            <a:endParaRPr lang="en-GB" sz="3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roup 1"/>
          <p:cNvGrpSpPr/>
          <p:nvPr/>
        </p:nvGrpSpPr>
        <p:grpSpPr>
          <a:xfrm>
            <a:off x="8010360" y="6150240"/>
            <a:ext cx="4157640" cy="1410120"/>
            <a:chOff x="8010360" y="6150240"/>
            <a:chExt cx="4157640" cy="1410120"/>
          </a:xfrm>
        </p:grpSpPr>
        <p:sp>
          <p:nvSpPr>
            <p:cNvPr id="180" name="CustomShape 2"/>
            <p:cNvSpPr/>
            <p:nvPr/>
          </p:nvSpPr>
          <p:spPr>
            <a:xfrm>
              <a:off x="8010360" y="6150240"/>
              <a:ext cx="4157640" cy="1410120"/>
            </a:xfrm>
            <a:custGeom>
              <a:avLst/>
              <a:gdLst/>
              <a:ahLst/>
              <a:cxnLst/>
              <a:rect l="l" t="t" r="r" b="b"/>
              <a:pathLst>
                <a:path w="4157979" h="1410334">
                  <a:moveTo>
                    <a:pt x="4157472" y="0"/>
                  </a:moveTo>
                  <a:lnTo>
                    <a:pt x="1137729" y="0"/>
                  </a:lnTo>
                  <a:lnTo>
                    <a:pt x="0" y="1409776"/>
                  </a:lnTo>
                  <a:lnTo>
                    <a:pt x="4157472" y="1409776"/>
                  </a:lnTo>
                  <a:lnTo>
                    <a:pt x="4157472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" name="CustomShape 3"/>
            <p:cNvSpPr/>
            <p:nvPr/>
          </p:nvSpPr>
          <p:spPr>
            <a:xfrm>
              <a:off x="11474640" y="657432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107" y="341401"/>
                  </a:moveTo>
                  <a:lnTo>
                    <a:pt x="4457" y="341401"/>
                  </a:lnTo>
                  <a:lnTo>
                    <a:pt x="4457" y="329984"/>
                  </a:lnTo>
                  <a:lnTo>
                    <a:pt x="23050" y="329984"/>
                  </a:lnTo>
                  <a:lnTo>
                    <a:pt x="23050" y="326034"/>
                  </a:lnTo>
                  <a:lnTo>
                    <a:pt x="4457" y="326034"/>
                  </a:lnTo>
                  <a:lnTo>
                    <a:pt x="4457" y="315722"/>
                  </a:lnTo>
                  <a:lnTo>
                    <a:pt x="24320" y="315722"/>
                  </a:lnTo>
                  <a:lnTo>
                    <a:pt x="24320" y="311746"/>
                  </a:lnTo>
                  <a:lnTo>
                    <a:pt x="0" y="311746"/>
                  </a:lnTo>
                  <a:lnTo>
                    <a:pt x="0" y="345376"/>
                  </a:lnTo>
                  <a:lnTo>
                    <a:pt x="25107" y="345376"/>
                  </a:lnTo>
                  <a:lnTo>
                    <a:pt x="25107" y="341401"/>
                  </a:lnTo>
                  <a:close/>
                  <a:moveTo>
                    <a:pt x="57785" y="311746"/>
                  </a:moveTo>
                  <a:lnTo>
                    <a:pt x="53327" y="311746"/>
                  </a:lnTo>
                  <a:lnTo>
                    <a:pt x="53327" y="335381"/>
                  </a:lnTo>
                  <a:lnTo>
                    <a:pt x="52616" y="338239"/>
                  </a:lnTo>
                  <a:lnTo>
                    <a:pt x="49860" y="341185"/>
                  </a:lnTo>
                  <a:lnTo>
                    <a:pt x="47485" y="341960"/>
                  </a:lnTo>
                  <a:lnTo>
                    <a:pt x="42316" y="341960"/>
                  </a:lnTo>
                  <a:lnTo>
                    <a:pt x="35775" y="334060"/>
                  </a:lnTo>
                  <a:lnTo>
                    <a:pt x="35775" y="311746"/>
                  </a:lnTo>
                  <a:lnTo>
                    <a:pt x="31343" y="311746"/>
                  </a:lnTo>
                  <a:lnTo>
                    <a:pt x="31343" y="334733"/>
                  </a:lnTo>
                  <a:lnTo>
                    <a:pt x="31737" y="337566"/>
                  </a:lnTo>
                  <a:lnTo>
                    <a:pt x="33464" y="341668"/>
                  </a:lnTo>
                  <a:lnTo>
                    <a:pt x="34874" y="343230"/>
                  </a:lnTo>
                  <a:lnTo>
                    <a:pt x="38912" y="345401"/>
                  </a:lnTo>
                  <a:lnTo>
                    <a:pt x="41440" y="345960"/>
                  </a:lnTo>
                  <a:lnTo>
                    <a:pt x="47891" y="345960"/>
                  </a:lnTo>
                  <a:lnTo>
                    <a:pt x="57785" y="334568"/>
                  </a:lnTo>
                  <a:lnTo>
                    <a:pt x="57785" y="311746"/>
                  </a:lnTo>
                  <a:close/>
                  <a:moveTo>
                    <a:pt x="94907" y="345389"/>
                  </a:moveTo>
                  <a:lnTo>
                    <a:pt x="82689" y="330073"/>
                  </a:lnTo>
                  <a:lnTo>
                    <a:pt x="85915" y="329641"/>
                  </a:lnTo>
                  <a:lnTo>
                    <a:pt x="88265" y="328599"/>
                  </a:lnTo>
                  <a:lnTo>
                    <a:pt x="90182" y="326593"/>
                  </a:lnTo>
                  <a:lnTo>
                    <a:pt x="91351" y="325323"/>
                  </a:lnTo>
                  <a:lnTo>
                    <a:pt x="92138" y="323329"/>
                  </a:lnTo>
                  <a:lnTo>
                    <a:pt x="92138" y="319100"/>
                  </a:lnTo>
                  <a:lnTo>
                    <a:pt x="91694" y="317373"/>
                  </a:lnTo>
                  <a:lnTo>
                    <a:pt x="90512" y="315480"/>
                  </a:lnTo>
                  <a:lnTo>
                    <a:pt x="89814" y="314350"/>
                  </a:lnTo>
                  <a:lnTo>
                    <a:pt x="88595" y="313258"/>
                  </a:lnTo>
                  <a:lnTo>
                    <a:pt x="87579" y="312889"/>
                  </a:lnTo>
                  <a:lnTo>
                    <a:pt x="87579" y="320916"/>
                  </a:lnTo>
                  <a:lnTo>
                    <a:pt x="86664" y="323938"/>
                  </a:lnTo>
                  <a:lnTo>
                    <a:pt x="84061" y="325983"/>
                  </a:lnTo>
                  <a:lnTo>
                    <a:pt x="82905" y="326402"/>
                  </a:lnTo>
                  <a:lnTo>
                    <a:pt x="81292" y="326593"/>
                  </a:lnTo>
                  <a:lnTo>
                    <a:pt x="69697" y="326593"/>
                  </a:lnTo>
                  <a:lnTo>
                    <a:pt x="69697" y="315480"/>
                  </a:lnTo>
                  <a:lnTo>
                    <a:pt x="82854" y="315480"/>
                  </a:lnTo>
                  <a:lnTo>
                    <a:pt x="84683" y="316001"/>
                  </a:lnTo>
                  <a:lnTo>
                    <a:pt x="85788" y="317004"/>
                  </a:lnTo>
                  <a:lnTo>
                    <a:pt x="86995" y="318046"/>
                  </a:lnTo>
                  <a:lnTo>
                    <a:pt x="87464" y="319100"/>
                  </a:lnTo>
                  <a:lnTo>
                    <a:pt x="87579" y="320916"/>
                  </a:lnTo>
                  <a:lnTo>
                    <a:pt x="87579" y="312889"/>
                  </a:lnTo>
                  <a:lnTo>
                    <a:pt x="87007" y="312674"/>
                  </a:lnTo>
                  <a:lnTo>
                    <a:pt x="85432" y="312051"/>
                  </a:lnTo>
                  <a:lnTo>
                    <a:pt x="83159" y="311759"/>
                  </a:lnTo>
                  <a:lnTo>
                    <a:pt x="65239" y="311759"/>
                  </a:lnTo>
                  <a:lnTo>
                    <a:pt x="65239" y="345389"/>
                  </a:lnTo>
                  <a:lnTo>
                    <a:pt x="69697" y="345389"/>
                  </a:lnTo>
                  <a:lnTo>
                    <a:pt x="69697" y="330441"/>
                  </a:lnTo>
                  <a:lnTo>
                    <a:pt x="74879" y="330441"/>
                  </a:lnTo>
                  <a:lnTo>
                    <a:pt x="89293" y="345389"/>
                  </a:lnTo>
                  <a:lnTo>
                    <a:pt x="94907" y="345389"/>
                  </a:lnTo>
                  <a:close/>
                  <a:moveTo>
                    <a:pt x="129959" y="325259"/>
                  </a:moveTo>
                  <a:lnTo>
                    <a:pt x="129286" y="322249"/>
                  </a:lnTo>
                  <a:lnTo>
                    <a:pt x="126682" y="316928"/>
                  </a:lnTo>
                  <a:lnTo>
                    <a:pt x="125247" y="315404"/>
                  </a:lnTo>
                  <a:lnTo>
                    <a:pt x="125247" y="333146"/>
                  </a:lnTo>
                  <a:lnTo>
                    <a:pt x="124244" y="336232"/>
                  </a:lnTo>
                  <a:lnTo>
                    <a:pt x="119938" y="340982"/>
                  </a:lnTo>
                  <a:lnTo>
                    <a:pt x="117170" y="342138"/>
                  </a:lnTo>
                  <a:lnTo>
                    <a:pt x="110553" y="342138"/>
                  </a:lnTo>
                  <a:lnTo>
                    <a:pt x="107810" y="340982"/>
                  </a:lnTo>
                  <a:lnTo>
                    <a:pt x="105600" y="338670"/>
                  </a:lnTo>
                  <a:lnTo>
                    <a:pt x="103441" y="336321"/>
                  </a:lnTo>
                  <a:lnTo>
                    <a:pt x="102349" y="333146"/>
                  </a:lnTo>
                  <a:lnTo>
                    <a:pt x="102349" y="324002"/>
                  </a:lnTo>
                  <a:lnTo>
                    <a:pt x="103479" y="320395"/>
                  </a:lnTo>
                  <a:lnTo>
                    <a:pt x="108026" y="316077"/>
                  </a:lnTo>
                  <a:lnTo>
                    <a:pt x="110731" y="314998"/>
                  </a:lnTo>
                  <a:lnTo>
                    <a:pt x="116103" y="314998"/>
                  </a:lnTo>
                  <a:lnTo>
                    <a:pt x="125247" y="333146"/>
                  </a:lnTo>
                  <a:lnTo>
                    <a:pt x="125247" y="315404"/>
                  </a:lnTo>
                  <a:lnTo>
                    <a:pt x="124879" y="314998"/>
                  </a:lnTo>
                  <a:lnTo>
                    <a:pt x="122288" y="313385"/>
                  </a:lnTo>
                  <a:lnTo>
                    <a:pt x="119761" y="311924"/>
                  </a:lnTo>
                  <a:lnTo>
                    <a:pt x="116979" y="311188"/>
                  </a:lnTo>
                  <a:lnTo>
                    <a:pt x="109118" y="311188"/>
                  </a:lnTo>
                  <a:lnTo>
                    <a:pt x="105283" y="312724"/>
                  </a:lnTo>
                  <a:lnTo>
                    <a:pt x="99275" y="319036"/>
                  </a:lnTo>
                  <a:lnTo>
                    <a:pt x="97764" y="323430"/>
                  </a:lnTo>
                  <a:lnTo>
                    <a:pt x="97777" y="332041"/>
                  </a:lnTo>
                  <a:lnTo>
                    <a:pt x="110705" y="345973"/>
                  </a:lnTo>
                  <a:lnTo>
                    <a:pt x="116776" y="345973"/>
                  </a:lnTo>
                  <a:lnTo>
                    <a:pt x="129959" y="332041"/>
                  </a:lnTo>
                  <a:lnTo>
                    <a:pt x="129959" y="325259"/>
                  </a:lnTo>
                  <a:close/>
                  <a:moveTo>
                    <a:pt x="161328" y="319798"/>
                  </a:moveTo>
                  <a:lnTo>
                    <a:pt x="160997" y="318287"/>
                  </a:lnTo>
                  <a:lnTo>
                    <a:pt x="159753" y="315734"/>
                  </a:lnTo>
                  <a:lnTo>
                    <a:pt x="159651" y="315506"/>
                  </a:lnTo>
                  <a:lnTo>
                    <a:pt x="158711" y="314439"/>
                  </a:lnTo>
                  <a:lnTo>
                    <a:pt x="157619" y="313639"/>
                  </a:lnTo>
                  <a:lnTo>
                    <a:pt x="156743" y="313042"/>
                  </a:lnTo>
                  <a:lnTo>
                    <a:pt x="156743" y="323557"/>
                  </a:lnTo>
                  <a:lnTo>
                    <a:pt x="156121" y="325056"/>
                  </a:lnTo>
                  <a:lnTo>
                    <a:pt x="154940" y="326136"/>
                  </a:lnTo>
                  <a:lnTo>
                    <a:pt x="153720" y="327202"/>
                  </a:lnTo>
                  <a:lnTo>
                    <a:pt x="151676" y="327736"/>
                  </a:lnTo>
                  <a:lnTo>
                    <a:pt x="140131" y="327736"/>
                  </a:lnTo>
                  <a:lnTo>
                    <a:pt x="140131" y="315734"/>
                  </a:lnTo>
                  <a:lnTo>
                    <a:pt x="150736" y="315734"/>
                  </a:lnTo>
                  <a:lnTo>
                    <a:pt x="152133" y="315810"/>
                  </a:lnTo>
                  <a:lnTo>
                    <a:pt x="154012" y="316344"/>
                  </a:lnTo>
                  <a:lnTo>
                    <a:pt x="154965" y="317004"/>
                  </a:lnTo>
                  <a:lnTo>
                    <a:pt x="155651" y="318008"/>
                  </a:lnTo>
                  <a:lnTo>
                    <a:pt x="156400" y="319024"/>
                  </a:lnTo>
                  <a:lnTo>
                    <a:pt x="156616" y="319798"/>
                  </a:lnTo>
                  <a:lnTo>
                    <a:pt x="156743" y="323557"/>
                  </a:lnTo>
                  <a:lnTo>
                    <a:pt x="156743" y="313042"/>
                  </a:lnTo>
                  <a:lnTo>
                    <a:pt x="156514" y="312877"/>
                  </a:lnTo>
                  <a:lnTo>
                    <a:pt x="155117" y="312369"/>
                  </a:lnTo>
                  <a:lnTo>
                    <a:pt x="153479" y="312089"/>
                  </a:lnTo>
                  <a:lnTo>
                    <a:pt x="152298" y="311861"/>
                  </a:lnTo>
                  <a:lnTo>
                    <a:pt x="150583" y="311785"/>
                  </a:lnTo>
                  <a:lnTo>
                    <a:pt x="135661" y="311785"/>
                  </a:lnTo>
                  <a:lnTo>
                    <a:pt x="135661" y="345401"/>
                  </a:lnTo>
                  <a:lnTo>
                    <a:pt x="140131" y="345401"/>
                  </a:lnTo>
                  <a:lnTo>
                    <a:pt x="140131" y="331724"/>
                  </a:lnTo>
                  <a:lnTo>
                    <a:pt x="153504" y="331724"/>
                  </a:lnTo>
                  <a:lnTo>
                    <a:pt x="156768" y="330733"/>
                  </a:lnTo>
                  <a:lnTo>
                    <a:pt x="159550" y="327736"/>
                  </a:lnTo>
                  <a:lnTo>
                    <a:pt x="160439" y="326771"/>
                  </a:lnTo>
                  <a:lnTo>
                    <a:pt x="161328" y="324345"/>
                  </a:lnTo>
                  <a:lnTo>
                    <a:pt x="161328" y="319798"/>
                  </a:lnTo>
                  <a:close/>
                  <a:moveTo>
                    <a:pt x="192214" y="341426"/>
                  </a:moveTo>
                  <a:lnTo>
                    <a:pt x="171564" y="341426"/>
                  </a:lnTo>
                  <a:lnTo>
                    <a:pt x="171564" y="329971"/>
                  </a:lnTo>
                  <a:lnTo>
                    <a:pt x="190157" y="329971"/>
                  </a:lnTo>
                  <a:lnTo>
                    <a:pt x="190157" y="326034"/>
                  </a:lnTo>
                  <a:lnTo>
                    <a:pt x="171564" y="326034"/>
                  </a:lnTo>
                  <a:lnTo>
                    <a:pt x="171564" y="315722"/>
                  </a:lnTo>
                  <a:lnTo>
                    <a:pt x="191427" y="315722"/>
                  </a:lnTo>
                  <a:lnTo>
                    <a:pt x="191427" y="311759"/>
                  </a:lnTo>
                  <a:lnTo>
                    <a:pt x="167093" y="311759"/>
                  </a:lnTo>
                  <a:lnTo>
                    <a:pt x="167093" y="345389"/>
                  </a:lnTo>
                  <a:lnTo>
                    <a:pt x="192214" y="345389"/>
                  </a:lnTo>
                  <a:lnTo>
                    <a:pt x="192214" y="341426"/>
                  </a:lnTo>
                  <a:close/>
                  <a:moveTo>
                    <a:pt x="226136" y="345389"/>
                  </a:moveTo>
                  <a:lnTo>
                    <a:pt x="221957" y="335191"/>
                  </a:lnTo>
                  <a:lnTo>
                    <a:pt x="220484" y="331584"/>
                  </a:lnTo>
                  <a:lnTo>
                    <a:pt x="215785" y="320116"/>
                  </a:lnTo>
                  <a:lnTo>
                    <a:pt x="215785" y="331584"/>
                  </a:lnTo>
                  <a:lnTo>
                    <a:pt x="204355" y="331584"/>
                  </a:lnTo>
                  <a:lnTo>
                    <a:pt x="208838" y="319608"/>
                  </a:lnTo>
                  <a:lnTo>
                    <a:pt x="209423" y="317449"/>
                  </a:lnTo>
                  <a:lnTo>
                    <a:pt x="209892" y="315264"/>
                  </a:lnTo>
                  <a:lnTo>
                    <a:pt x="210362" y="317093"/>
                  </a:lnTo>
                  <a:lnTo>
                    <a:pt x="212255" y="322262"/>
                  </a:lnTo>
                  <a:lnTo>
                    <a:pt x="215785" y="331584"/>
                  </a:lnTo>
                  <a:lnTo>
                    <a:pt x="215785" y="320116"/>
                  </a:lnTo>
                  <a:lnTo>
                    <a:pt x="213804" y="315264"/>
                  </a:lnTo>
                  <a:lnTo>
                    <a:pt x="212369" y="311746"/>
                  </a:lnTo>
                  <a:lnTo>
                    <a:pt x="207581" y="311746"/>
                  </a:lnTo>
                  <a:lnTo>
                    <a:pt x="194640" y="345389"/>
                  </a:lnTo>
                  <a:lnTo>
                    <a:pt x="199390" y="345389"/>
                  </a:lnTo>
                  <a:lnTo>
                    <a:pt x="203085" y="335191"/>
                  </a:lnTo>
                  <a:lnTo>
                    <a:pt x="217131" y="335191"/>
                  </a:lnTo>
                  <a:lnTo>
                    <a:pt x="221068" y="345389"/>
                  </a:lnTo>
                  <a:lnTo>
                    <a:pt x="226136" y="345389"/>
                  </a:lnTo>
                  <a:close/>
                  <a:moveTo>
                    <a:pt x="256146" y="311759"/>
                  </a:moveTo>
                  <a:lnTo>
                    <a:pt x="251879" y="311759"/>
                  </a:lnTo>
                  <a:lnTo>
                    <a:pt x="251879" y="338175"/>
                  </a:lnTo>
                  <a:lnTo>
                    <a:pt x="234188" y="311759"/>
                  </a:lnTo>
                  <a:lnTo>
                    <a:pt x="229628" y="311759"/>
                  </a:lnTo>
                  <a:lnTo>
                    <a:pt x="229628" y="345389"/>
                  </a:lnTo>
                  <a:lnTo>
                    <a:pt x="233921" y="345389"/>
                  </a:lnTo>
                  <a:lnTo>
                    <a:pt x="233921" y="318960"/>
                  </a:lnTo>
                  <a:lnTo>
                    <a:pt x="251561" y="345389"/>
                  </a:lnTo>
                  <a:lnTo>
                    <a:pt x="256146" y="345389"/>
                  </a:lnTo>
                  <a:lnTo>
                    <a:pt x="256146" y="311759"/>
                  </a:lnTo>
                  <a:close/>
                  <a:moveTo>
                    <a:pt x="303212" y="311746"/>
                  </a:moveTo>
                  <a:lnTo>
                    <a:pt x="298754" y="311746"/>
                  </a:lnTo>
                  <a:lnTo>
                    <a:pt x="298754" y="335381"/>
                  </a:lnTo>
                  <a:lnTo>
                    <a:pt x="298069" y="338239"/>
                  </a:lnTo>
                  <a:lnTo>
                    <a:pt x="295262" y="341185"/>
                  </a:lnTo>
                  <a:lnTo>
                    <a:pt x="292925" y="341960"/>
                  </a:lnTo>
                  <a:lnTo>
                    <a:pt x="287743" y="341960"/>
                  </a:lnTo>
                  <a:lnTo>
                    <a:pt x="281203" y="334060"/>
                  </a:lnTo>
                  <a:lnTo>
                    <a:pt x="281203" y="311746"/>
                  </a:lnTo>
                  <a:lnTo>
                    <a:pt x="276758" y="311746"/>
                  </a:lnTo>
                  <a:lnTo>
                    <a:pt x="276758" y="334733"/>
                  </a:lnTo>
                  <a:lnTo>
                    <a:pt x="277190" y="337566"/>
                  </a:lnTo>
                  <a:lnTo>
                    <a:pt x="278892" y="341668"/>
                  </a:lnTo>
                  <a:lnTo>
                    <a:pt x="280301" y="343230"/>
                  </a:lnTo>
                  <a:lnTo>
                    <a:pt x="284314" y="345401"/>
                  </a:lnTo>
                  <a:lnTo>
                    <a:pt x="286867" y="345960"/>
                  </a:lnTo>
                  <a:lnTo>
                    <a:pt x="293293" y="345960"/>
                  </a:lnTo>
                  <a:lnTo>
                    <a:pt x="303212" y="334568"/>
                  </a:lnTo>
                  <a:lnTo>
                    <a:pt x="303212" y="311746"/>
                  </a:lnTo>
                  <a:close/>
                  <a:moveTo>
                    <a:pt x="337058" y="311759"/>
                  </a:moveTo>
                  <a:lnTo>
                    <a:pt x="332803" y="311759"/>
                  </a:lnTo>
                  <a:lnTo>
                    <a:pt x="332803" y="338175"/>
                  </a:lnTo>
                  <a:lnTo>
                    <a:pt x="315112" y="311759"/>
                  </a:lnTo>
                  <a:lnTo>
                    <a:pt x="310578" y="311759"/>
                  </a:lnTo>
                  <a:lnTo>
                    <a:pt x="310578" y="345389"/>
                  </a:lnTo>
                  <a:lnTo>
                    <a:pt x="314833" y="345389"/>
                  </a:lnTo>
                  <a:lnTo>
                    <a:pt x="314833" y="318960"/>
                  </a:lnTo>
                  <a:lnTo>
                    <a:pt x="332498" y="345389"/>
                  </a:lnTo>
                  <a:lnTo>
                    <a:pt x="337058" y="345389"/>
                  </a:lnTo>
                  <a:lnTo>
                    <a:pt x="337058" y="311759"/>
                  </a:lnTo>
                  <a:close/>
                  <a:moveTo>
                    <a:pt x="349770" y="311772"/>
                  </a:moveTo>
                  <a:lnTo>
                    <a:pt x="345313" y="311772"/>
                  </a:lnTo>
                  <a:lnTo>
                    <a:pt x="345313" y="345389"/>
                  </a:lnTo>
                  <a:lnTo>
                    <a:pt x="349770" y="345389"/>
                  </a:lnTo>
                  <a:lnTo>
                    <a:pt x="349770" y="311772"/>
                  </a:lnTo>
                  <a:close/>
                  <a:moveTo>
                    <a:pt x="420585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85" y="280670"/>
                  </a:lnTo>
                  <a:lnTo>
                    <a:pt x="420585" y="277418"/>
                  </a:lnTo>
                  <a:lnTo>
                    <a:pt x="420585" y="276860"/>
                  </a:lnTo>
                  <a:lnTo>
                    <a:pt x="420585" y="4191"/>
                  </a:lnTo>
                  <a:lnTo>
                    <a:pt x="417017" y="4191"/>
                  </a:lnTo>
                  <a:lnTo>
                    <a:pt x="417017" y="276860"/>
                  </a:lnTo>
                  <a:lnTo>
                    <a:pt x="417004" y="4191"/>
                  </a:lnTo>
                  <a:lnTo>
                    <a:pt x="3594" y="4191"/>
                  </a:lnTo>
                  <a:lnTo>
                    <a:pt x="3594" y="3810"/>
                  </a:lnTo>
                  <a:lnTo>
                    <a:pt x="420585" y="3810"/>
                  </a:lnTo>
                  <a:lnTo>
                    <a:pt x="42058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182" name="object 5"/>
            <p:cNvPicPr/>
            <p:nvPr/>
          </p:nvPicPr>
          <p:blipFill>
            <a:blip r:embed="rId2"/>
            <a:stretch/>
          </p:blipFill>
          <p:spPr>
            <a:xfrm>
              <a:off x="11578320" y="660852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83" name="CustomShape 4"/>
            <p:cNvSpPr/>
            <p:nvPr/>
          </p:nvSpPr>
          <p:spPr>
            <a:xfrm>
              <a:off x="11831400" y="688500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74"/>
                  </a:lnTo>
                  <a:lnTo>
                    <a:pt x="28930" y="5753"/>
                  </a:lnTo>
                  <a:lnTo>
                    <a:pt x="27508" y="4229"/>
                  </a:lnTo>
                  <a:lnTo>
                    <a:pt x="27508" y="21971"/>
                  </a:lnTo>
                  <a:lnTo>
                    <a:pt x="26479" y="25069"/>
                  </a:lnTo>
                  <a:lnTo>
                    <a:pt x="22161" y="29819"/>
                  </a:lnTo>
                  <a:lnTo>
                    <a:pt x="19418" y="30962"/>
                  </a:lnTo>
                  <a:lnTo>
                    <a:pt x="12788" y="30962"/>
                  </a:lnTo>
                  <a:lnTo>
                    <a:pt x="10045" y="29819"/>
                  </a:lnTo>
                  <a:lnTo>
                    <a:pt x="7848" y="27495"/>
                  </a:lnTo>
                  <a:lnTo>
                    <a:pt x="5676" y="25133"/>
                  </a:lnTo>
                  <a:lnTo>
                    <a:pt x="4597" y="21971"/>
                  </a:lnTo>
                  <a:lnTo>
                    <a:pt x="4597" y="12827"/>
                  </a:lnTo>
                  <a:lnTo>
                    <a:pt x="5740" y="9207"/>
                  </a:lnTo>
                  <a:lnTo>
                    <a:pt x="7988" y="7048"/>
                  </a:lnTo>
                  <a:lnTo>
                    <a:pt x="10261" y="4902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71"/>
                  </a:lnTo>
                  <a:lnTo>
                    <a:pt x="27508" y="4229"/>
                  </a:lnTo>
                  <a:lnTo>
                    <a:pt x="19215" y="0"/>
                  </a:lnTo>
                  <a:lnTo>
                    <a:pt x="11366" y="0"/>
                  </a:lnTo>
                  <a:lnTo>
                    <a:pt x="7531" y="1549"/>
                  </a:lnTo>
                  <a:lnTo>
                    <a:pt x="1524" y="7861"/>
                  </a:lnTo>
                  <a:lnTo>
                    <a:pt x="0" y="12255"/>
                  </a:lnTo>
                  <a:lnTo>
                    <a:pt x="25" y="20853"/>
                  </a:lnTo>
                  <a:lnTo>
                    <a:pt x="7607" y="32486"/>
                  </a:lnTo>
                  <a:lnTo>
                    <a:pt x="10096" y="34048"/>
                  </a:lnTo>
                  <a:lnTo>
                    <a:pt x="12941" y="34798"/>
                  </a:lnTo>
                  <a:lnTo>
                    <a:pt x="19011" y="34798"/>
                  </a:lnTo>
                  <a:lnTo>
                    <a:pt x="32194" y="20853"/>
                  </a:lnTo>
                  <a:lnTo>
                    <a:pt x="32194" y="14084"/>
                  </a:lnTo>
                  <a:close/>
                  <a:moveTo>
                    <a:pt x="63881" y="406"/>
                  </a:moveTo>
                  <a:lnTo>
                    <a:pt x="59626" y="406"/>
                  </a:lnTo>
                  <a:lnTo>
                    <a:pt x="59626" y="26809"/>
                  </a:lnTo>
                  <a:lnTo>
                    <a:pt x="41935" y="406"/>
                  </a:lnTo>
                  <a:lnTo>
                    <a:pt x="37401" y="406"/>
                  </a:lnTo>
                  <a:lnTo>
                    <a:pt x="37401" y="34048"/>
                  </a:lnTo>
                  <a:lnTo>
                    <a:pt x="41656" y="34048"/>
                  </a:lnTo>
                  <a:lnTo>
                    <a:pt x="41656" y="7607"/>
                  </a:lnTo>
                  <a:lnTo>
                    <a:pt x="59309" y="34048"/>
                  </a:lnTo>
                  <a:lnTo>
                    <a:pt x="63881" y="34048"/>
                  </a:lnTo>
                  <a:lnTo>
                    <a:pt x="63881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184" name="object 7"/>
            <p:cNvPicPr/>
            <p:nvPr/>
          </p:nvPicPr>
          <p:blipFill>
            <a:blip r:embed="rId3"/>
            <a:stretch/>
          </p:blipFill>
          <p:spPr>
            <a:xfrm>
              <a:off x="9313560" y="634824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graphicFrame>
        <p:nvGraphicFramePr>
          <p:cNvPr id="30" name="Table 9">
            <a:extLst>
              <a:ext uri="{FF2B5EF4-FFF2-40B4-BE49-F238E27FC236}">
                <a16:creationId xmlns:a16="http://schemas.microsoft.com/office/drawing/2014/main" id="{B3B4F9B4-1E90-478F-AC42-19FCE25CA7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819306"/>
              </p:ext>
            </p:extLst>
          </p:nvPr>
        </p:nvGraphicFramePr>
        <p:xfrm>
          <a:off x="705600" y="2199600"/>
          <a:ext cx="10768182" cy="384310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440920">
                  <a:extLst>
                    <a:ext uri="{9D8B030D-6E8A-4147-A177-3AD203B41FA5}">
                      <a16:colId xmlns:a16="http://schemas.microsoft.com/office/drawing/2014/main" val="399973627"/>
                    </a:ext>
                  </a:extLst>
                </a:gridCol>
                <a:gridCol w="5327262">
                  <a:extLst>
                    <a:ext uri="{9D8B030D-6E8A-4147-A177-3AD203B41FA5}">
                      <a16:colId xmlns:a16="http://schemas.microsoft.com/office/drawing/2014/main" val="3082256515"/>
                    </a:ext>
                  </a:extLst>
                </a:gridCol>
              </a:tblGrid>
              <a:tr h="396103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b="1" noProof="0" dirty="0"/>
                        <a:t>Ваш задатак као домаћин</a:t>
                      </a:r>
                      <a:r>
                        <a:rPr lang="en-US" sz="1800" b="1" noProof="0" dirty="0"/>
                        <a:t>a (</a:t>
                      </a:r>
                      <a:r>
                        <a:rPr lang="sr-Cyrl-RS" sz="1800" b="1" noProof="0" dirty="0"/>
                        <a:t>пријатеља реке)</a:t>
                      </a:r>
                      <a:endParaRPr lang="hu-HU" sz="1800" b="1" i="1" noProof="0" dirty="0"/>
                    </a:p>
                  </a:txBody>
                  <a:tcPr marL="90023" marR="90023" marT="45012" marB="45012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b="1" noProof="0"/>
                        <a:t>Зашто је важно?</a:t>
                      </a:r>
                      <a:endParaRPr lang="hu-HU" sz="1800" b="1" i="1" noProof="0"/>
                    </a:p>
                  </a:txBody>
                  <a:tcPr marL="90023" marR="90023" marT="45012" marB="45012"/>
                </a:tc>
                <a:extLst>
                  <a:ext uri="{0D108BD9-81ED-4DB2-BD59-A6C34878D82A}">
                    <a16:rowId xmlns:a16="http://schemas.microsoft.com/office/drawing/2014/main" val="3196858107"/>
                  </a:ext>
                </a:extLst>
              </a:tr>
              <a:tr h="396103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1800" noProof="0" dirty="0"/>
                        <a:t>Преузмите одговорност за</a:t>
                      </a:r>
                      <a:r>
                        <a:rPr lang="hu-HU" sz="1800" noProof="0" dirty="0"/>
                        <a:t> део реке</a:t>
                      </a:r>
                      <a:r>
                        <a:rPr lang="hu-HU" sz="1800" baseline="0" noProof="0" dirty="0"/>
                        <a:t> и одржавајте га чистим.</a:t>
                      </a:r>
                      <a:endParaRPr lang="hu-HU" sz="1800" noProof="0" dirty="0"/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Чиста и уредна обала реке је вредност не само за животну средину већ и за туризам</a:t>
                      </a:r>
                      <a:r>
                        <a:rPr lang="hu-HU" sz="1800" noProof="0"/>
                        <a:t>.</a:t>
                      </a: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2120557357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/>
                        <a:t>Помозите у чишћењу</a:t>
                      </a:r>
                      <a:r>
                        <a:rPr lang="hu-HU" sz="1800" baseline="0" noProof="0"/>
                        <a:t> акције са кесама и рукавицама.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Овако укључујете друге који ће после другачије видети свет и неће више бацати смеће</a:t>
                      </a:r>
                      <a:r>
                        <a:rPr lang="hu-HU" sz="1800" noProof="0"/>
                        <a:t>.</a:t>
                      </a: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8035781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 dirty="0"/>
                        <a:t>Нека чистач користи ваш</a:t>
                      </a:r>
                      <a:r>
                        <a:rPr lang="sr-Cyrl-RS" sz="1800" noProof="0" dirty="0"/>
                        <a:t>е </a:t>
                      </a:r>
                      <a:r>
                        <a:rPr lang="sr-Cyrl-RS" sz="1800" noProof="0" dirty="0" err="1"/>
                        <a:t>рециклажне</a:t>
                      </a:r>
                      <a:r>
                        <a:rPr lang="sr-Cyrl-RS" sz="1800" noProof="0" dirty="0"/>
                        <a:t> канте</a:t>
                      </a:r>
                      <a:r>
                        <a:rPr lang="hu-HU" sz="1800" baseline="0" noProof="0" dirty="0"/>
                        <a:t>.</a:t>
                      </a:r>
                      <a:endParaRPr lang="hu-HU" sz="1800" noProof="0" dirty="0"/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1800" baseline="0" noProof="0" dirty="0"/>
                        <a:t>Прикупљени отпад представља </a:t>
                      </a:r>
                      <a:r>
                        <a:rPr lang="hu-HU" sz="1800" baseline="0" noProof="0" dirty="0"/>
                        <a:t>вредност и мора му се дати шанса да се рециклира!</a:t>
                      </a:r>
                      <a:endParaRPr lang="hu-HU" sz="1800" noProof="0" dirty="0"/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391805022"/>
                  </a:ext>
                </a:extLst>
              </a:tr>
              <a:tr h="396103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/>
                        <a:t>Охрабрите друге да упознају и открију реку.</a:t>
                      </a:r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 err="1"/>
                        <a:t>Људи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се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морају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вратити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не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само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због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одличне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хране</a:t>
                      </a:r>
                      <a:r>
                        <a:rPr lang="en-US" sz="1800" noProof="0" dirty="0"/>
                        <a:t>, </a:t>
                      </a:r>
                      <a:r>
                        <a:rPr lang="en-US" sz="1800" noProof="0" dirty="0" err="1"/>
                        <a:t>већ</a:t>
                      </a:r>
                      <a:r>
                        <a:rPr lang="en-US" sz="1800" noProof="0" dirty="0"/>
                        <a:t> и </a:t>
                      </a:r>
                      <a:r>
                        <a:rPr lang="en-US" sz="1800" noProof="0" dirty="0" err="1"/>
                        <a:t>због</a:t>
                      </a:r>
                      <a:r>
                        <a:rPr lang="en-US" sz="1800" noProof="0" dirty="0"/>
                        <a:t> </a:t>
                      </a:r>
                      <a:r>
                        <a:rPr lang="sr-Cyrl-RS" sz="1800" noProof="0" dirty="0"/>
                        <a:t>утисака</a:t>
                      </a:r>
                      <a:r>
                        <a:rPr lang="en-US" sz="1800" noProof="0" dirty="0"/>
                        <a:t> и </a:t>
                      </a:r>
                      <a:r>
                        <a:rPr lang="en-US" sz="1800" noProof="0" dirty="0" err="1"/>
                        <a:t>реке</a:t>
                      </a:r>
                      <a:r>
                        <a:rPr lang="hu-HU" sz="1800" noProof="0" dirty="0"/>
                        <a:t>.</a:t>
                      </a: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286312655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 dirty="0"/>
                        <a:t>Изнајмите бродове (кајак, СУП), да </a:t>
                      </a:r>
                      <a:r>
                        <a:rPr lang="sr-Cyrl-RS" sz="1800" noProof="0" dirty="0"/>
                        <a:t>омогућите откривање природних лепота на реци</a:t>
                      </a:r>
                      <a:r>
                        <a:rPr lang="hu-HU" sz="1800" baseline="0" noProof="0" dirty="0"/>
                        <a:t>.</a:t>
                      </a:r>
                      <a:endParaRPr lang="hu-HU" sz="1800" noProof="0" dirty="0"/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 dirty="0" err="1"/>
                        <a:t>Све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је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другачије</a:t>
                      </a:r>
                      <a:r>
                        <a:rPr lang="en-US" sz="1800" noProof="0" dirty="0"/>
                        <a:t> </a:t>
                      </a:r>
                      <a:r>
                        <a:rPr lang="sr-Cyrl-RS" sz="1800" noProof="0" dirty="0"/>
                        <a:t>када гледате са воде</a:t>
                      </a:r>
                      <a:r>
                        <a:rPr lang="hu-HU" sz="1800" noProof="0" dirty="0"/>
                        <a:t>.</a:t>
                      </a: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64548926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B3484FF-00B1-4AD3-8398-7B57CB248343}"/>
              </a:ext>
            </a:extLst>
          </p:cNvPr>
          <p:cNvSpPr txBox="1"/>
          <p:nvPr/>
        </p:nvSpPr>
        <p:spPr>
          <a:xfrm>
            <a:off x="2819511" y="745065"/>
            <a:ext cx="62071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hu-HU" sz="3200"/>
              <a:t>ПРИНЦИП</a:t>
            </a:r>
            <a:r>
              <a:rPr lang="en-GB" sz="3200"/>
              <a:t> #2: </a:t>
            </a:r>
            <a:br>
              <a:rPr lang="en-GB" sz="3200"/>
            </a:br>
            <a:r>
              <a:rPr lang="hu-HU" sz="3200"/>
              <a:t>ОЧИСТИТЕ РЕКУ</a:t>
            </a:r>
            <a:endParaRPr lang="en-GB" sz="3200"/>
          </a:p>
        </p:txBody>
      </p:sp>
    </p:spTree>
    <p:extLst>
      <p:ext uri="{BB962C8B-B14F-4D97-AF65-F5344CB8AC3E}">
        <p14:creationId xmlns:p14="http://schemas.microsoft.com/office/powerpoint/2010/main" val="1918413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" name="Group 1"/>
          <p:cNvGrpSpPr/>
          <p:nvPr/>
        </p:nvGrpSpPr>
        <p:grpSpPr>
          <a:xfrm>
            <a:off x="8002440" y="6145560"/>
            <a:ext cx="4165200" cy="1414440"/>
            <a:chOff x="8002440" y="6145560"/>
            <a:chExt cx="4165200" cy="1414440"/>
          </a:xfrm>
        </p:grpSpPr>
        <p:sp>
          <p:nvSpPr>
            <p:cNvPr id="262" name="CustomShape 2"/>
            <p:cNvSpPr/>
            <p:nvPr/>
          </p:nvSpPr>
          <p:spPr>
            <a:xfrm>
              <a:off x="8002440" y="6145560"/>
              <a:ext cx="4165200" cy="1414440"/>
            </a:xfrm>
            <a:custGeom>
              <a:avLst/>
              <a:gdLst/>
              <a:ahLst/>
              <a:cxnLst/>
              <a:rect l="l" t="t" r="r" b="b"/>
              <a:pathLst>
                <a:path w="4165600" h="1414779">
                  <a:moveTo>
                    <a:pt x="4165473" y="0"/>
                  </a:moveTo>
                  <a:lnTo>
                    <a:pt x="1141476" y="0"/>
                  </a:lnTo>
                  <a:lnTo>
                    <a:pt x="0" y="1414437"/>
                  </a:lnTo>
                  <a:lnTo>
                    <a:pt x="4165473" y="1414437"/>
                  </a:lnTo>
                  <a:lnTo>
                    <a:pt x="4165473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3" name="CustomShape 3"/>
            <p:cNvSpPr/>
            <p:nvPr/>
          </p:nvSpPr>
          <p:spPr>
            <a:xfrm>
              <a:off x="11470320" y="6570720"/>
              <a:ext cx="420480" cy="345240"/>
            </a:xfrm>
            <a:custGeom>
              <a:avLst/>
              <a:gdLst/>
              <a:ahLst/>
              <a:cxnLst/>
              <a:rect l="l" t="t" r="r" b="b"/>
              <a:pathLst>
                <a:path w="421004" h="345440">
                  <a:moveTo>
                    <a:pt x="25095" y="340575"/>
                  </a:moveTo>
                  <a:lnTo>
                    <a:pt x="4457" y="340575"/>
                  </a:lnTo>
                  <a:lnTo>
                    <a:pt x="4457" y="329145"/>
                  </a:lnTo>
                  <a:lnTo>
                    <a:pt x="23050" y="329145"/>
                  </a:lnTo>
                  <a:lnTo>
                    <a:pt x="23050" y="325196"/>
                  </a:lnTo>
                  <a:lnTo>
                    <a:pt x="4457" y="325196"/>
                  </a:lnTo>
                  <a:lnTo>
                    <a:pt x="4457" y="314883"/>
                  </a:lnTo>
                  <a:lnTo>
                    <a:pt x="24320" y="314883"/>
                  </a:lnTo>
                  <a:lnTo>
                    <a:pt x="24320" y="310921"/>
                  </a:lnTo>
                  <a:lnTo>
                    <a:pt x="0" y="310921"/>
                  </a:lnTo>
                  <a:lnTo>
                    <a:pt x="0" y="344538"/>
                  </a:lnTo>
                  <a:lnTo>
                    <a:pt x="25095" y="344538"/>
                  </a:lnTo>
                  <a:lnTo>
                    <a:pt x="25095" y="340575"/>
                  </a:lnTo>
                  <a:close/>
                  <a:moveTo>
                    <a:pt x="57785" y="310921"/>
                  </a:moveTo>
                  <a:lnTo>
                    <a:pt x="53327" y="310921"/>
                  </a:lnTo>
                  <a:lnTo>
                    <a:pt x="53327" y="334543"/>
                  </a:lnTo>
                  <a:lnTo>
                    <a:pt x="52616" y="337400"/>
                  </a:lnTo>
                  <a:lnTo>
                    <a:pt x="49860" y="340360"/>
                  </a:lnTo>
                  <a:lnTo>
                    <a:pt x="47485" y="341122"/>
                  </a:lnTo>
                  <a:lnTo>
                    <a:pt x="42316" y="341122"/>
                  </a:lnTo>
                  <a:lnTo>
                    <a:pt x="35775" y="333222"/>
                  </a:lnTo>
                  <a:lnTo>
                    <a:pt x="35775" y="310921"/>
                  </a:lnTo>
                  <a:lnTo>
                    <a:pt x="31343" y="310921"/>
                  </a:lnTo>
                  <a:lnTo>
                    <a:pt x="31343" y="333895"/>
                  </a:lnTo>
                  <a:lnTo>
                    <a:pt x="31737" y="336727"/>
                  </a:lnTo>
                  <a:lnTo>
                    <a:pt x="33464" y="340829"/>
                  </a:lnTo>
                  <a:lnTo>
                    <a:pt x="34874" y="342392"/>
                  </a:lnTo>
                  <a:lnTo>
                    <a:pt x="38912" y="344563"/>
                  </a:lnTo>
                  <a:lnTo>
                    <a:pt x="41440" y="345122"/>
                  </a:lnTo>
                  <a:lnTo>
                    <a:pt x="47891" y="345122"/>
                  </a:lnTo>
                  <a:lnTo>
                    <a:pt x="57785" y="333730"/>
                  </a:lnTo>
                  <a:lnTo>
                    <a:pt x="57785" y="310921"/>
                  </a:lnTo>
                  <a:close/>
                  <a:moveTo>
                    <a:pt x="94907" y="344538"/>
                  </a:moveTo>
                  <a:lnTo>
                    <a:pt x="87871" y="333590"/>
                  </a:lnTo>
                  <a:lnTo>
                    <a:pt x="86664" y="332105"/>
                  </a:lnTo>
                  <a:lnTo>
                    <a:pt x="85331" y="330936"/>
                  </a:lnTo>
                  <a:lnTo>
                    <a:pt x="84721" y="330365"/>
                  </a:lnTo>
                  <a:lnTo>
                    <a:pt x="83400" y="329603"/>
                  </a:lnTo>
                  <a:lnTo>
                    <a:pt x="82689" y="329222"/>
                  </a:lnTo>
                  <a:lnTo>
                    <a:pt x="85915" y="328803"/>
                  </a:lnTo>
                  <a:lnTo>
                    <a:pt x="88265" y="327748"/>
                  </a:lnTo>
                  <a:lnTo>
                    <a:pt x="90170" y="325755"/>
                  </a:lnTo>
                  <a:lnTo>
                    <a:pt x="91351" y="324472"/>
                  </a:lnTo>
                  <a:lnTo>
                    <a:pt x="92138" y="322478"/>
                  </a:lnTo>
                  <a:lnTo>
                    <a:pt x="92138" y="318249"/>
                  </a:lnTo>
                  <a:lnTo>
                    <a:pt x="87566" y="312039"/>
                  </a:lnTo>
                  <a:lnTo>
                    <a:pt x="87566" y="320065"/>
                  </a:lnTo>
                  <a:lnTo>
                    <a:pt x="86664" y="323100"/>
                  </a:lnTo>
                  <a:lnTo>
                    <a:pt x="84061" y="325145"/>
                  </a:lnTo>
                  <a:lnTo>
                    <a:pt x="82892" y="325551"/>
                  </a:lnTo>
                  <a:lnTo>
                    <a:pt x="81280" y="325755"/>
                  </a:lnTo>
                  <a:lnTo>
                    <a:pt x="69697" y="325755"/>
                  </a:lnTo>
                  <a:lnTo>
                    <a:pt x="69697" y="314642"/>
                  </a:lnTo>
                  <a:lnTo>
                    <a:pt x="82854" y="314642"/>
                  </a:lnTo>
                  <a:lnTo>
                    <a:pt x="84683" y="315163"/>
                  </a:lnTo>
                  <a:lnTo>
                    <a:pt x="86982" y="317207"/>
                  </a:lnTo>
                  <a:lnTo>
                    <a:pt x="87452" y="318249"/>
                  </a:lnTo>
                  <a:lnTo>
                    <a:pt x="87566" y="320065"/>
                  </a:lnTo>
                  <a:lnTo>
                    <a:pt x="87566" y="312039"/>
                  </a:lnTo>
                  <a:lnTo>
                    <a:pt x="86995" y="311823"/>
                  </a:lnTo>
                  <a:lnTo>
                    <a:pt x="85432" y="311213"/>
                  </a:lnTo>
                  <a:lnTo>
                    <a:pt x="83159" y="310921"/>
                  </a:lnTo>
                  <a:lnTo>
                    <a:pt x="65239" y="310921"/>
                  </a:lnTo>
                  <a:lnTo>
                    <a:pt x="65239" y="344538"/>
                  </a:lnTo>
                  <a:lnTo>
                    <a:pt x="69697" y="344538"/>
                  </a:lnTo>
                  <a:lnTo>
                    <a:pt x="69697" y="329603"/>
                  </a:lnTo>
                  <a:lnTo>
                    <a:pt x="74866" y="329603"/>
                  </a:lnTo>
                  <a:lnTo>
                    <a:pt x="89293" y="344538"/>
                  </a:lnTo>
                  <a:lnTo>
                    <a:pt x="94907" y="344538"/>
                  </a:lnTo>
                  <a:close/>
                  <a:moveTo>
                    <a:pt x="129959" y="324421"/>
                  </a:moveTo>
                  <a:lnTo>
                    <a:pt x="129286" y="321398"/>
                  </a:lnTo>
                  <a:lnTo>
                    <a:pt x="126682" y="316090"/>
                  </a:lnTo>
                  <a:lnTo>
                    <a:pt x="125247" y="314566"/>
                  </a:lnTo>
                  <a:lnTo>
                    <a:pt x="125247" y="332308"/>
                  </a:lnTo>
                  <a:lnTo>
                    <a:pt x="124244" y="335394"/>
                  </a:lnTo>
                  <a:lnTo>
                    <a:pt x="119938" y="340144"/>
                  </a:lnTo>
                  <a:lnTo>
                    <a:pt x="117170" y="341299"/>
                  </a:lnTo>
                  <a:lnTo>
                    <a:pt x="110553" y="341299"/>
                  </a:lnTo>
                  <a:lnTo>
                    <a:pt x="107810" y="340144"/>
                  </a:lnTo>
                  <a:lnTo>
                    <a:pt x="105600" y="337820"/>
                  </a:lnTo>
                  <a:lnTo>
                    <a:pt x="103441" y="335470"/>
                  </a:lnTo>
                  <a:lnTo>
                    <a:pt x="102349" y="332308"/>
                  </a:lnTo>
                  <a:lnTo>
                    <a:pt x="102349" y="323151"/>
                  </a:lnTo>
                  <a:lnTo>
                    <a:pt x="103492" y="319544"/>
                  </a:lnTo>
                  <a:lnTo>
                    <a:pt x="105752" y="317373"/>
                  </a:lnTo>
                  <a:lnTo>
                    <a:pt x="108026" y="315226"/>
                  </a:lnTo>
                  <a:lnTo>
                    <a:pt x="110731" y="314147"/>
                  </a:lnTo>
                  <a:lnTo>
                    <a:pt x="116103" y="314147"/>
                  </a:lnTo>
                  <a:lnTo>
                    <a:pt x="125247" y="332308"/>
                  </a:lnTo>
                  <a:lnTo>
                    <a:pt x="125247" y="314566"/>
                  </a:lnTo>
                  <a:lnTo>
                    <a:pt x="124866" y="314147"/>
                  </a:lnTo>
                  <a:lnTo>
                    <a:pt x="119773" y="311073"/>
                  </a:lnTo>
                  <a:lnTo>
                    <a:pt x="116979" y="310337"/>
                  </a:lnTo>
                  <a:lnTo>
                    <a:pt x="109118" y="310337"/>
                  </a:lnTo>
                  <a:lnTo>
                    <a:pt x="105270" y="311873"/>
                  </a:lnTo>
                  <a:lnTo>
                    <a:pt x="102260" y="315074"/>
                  </a:lnTo>
                  <a:lnTo>
                    <a:pt x="99275" y="318185"/>
                  </a:lnTo>
                  <a:lnTo>
                    <a:pt x="97764" y="322592"/>
                  </a:lnTo>
                  <a:lnTo>
                    <a:pt x="97777" y="331203"/>
                  </a:lnTo>
                  <a:lnTo>
                    <a:pt x="98412" y="333908"/>
                  </a:lnTo>
                  <a:lnTo>
                    <a:pt x="110705" y="345122"/>
                  </a:lnTo>
                  <a:lnTo>
                    <a:pt x="116776" y="345122"/>
                  </a:lnTo>
                  <a:lnTo>
                    <a:pt x="119494" y="344436"/>
                  </a:lnTo>
                  <a:lnTo>
                    <a:pt x="124536" y="341642"/>
                  </a:lnTo>
                  <a:lnTo>
                    <a:pt x="124853" y="341299"/>
                  </a:lnTo>
                  <a:lnTo>
                    <a:pt x="126479" y="339623"/>
                  </a:lnTo>
                  <a:lnTo>
                    <a:pt x="129247" y="334238"/>
                  </a:lnTo>
                  <a:lnTo>
                    <a:pt x="129959" y="331203"/>
                  </a:lnTo>
                  <a:lnTo>
                    <a:pt x="129959" y="324421"/>
                  </a:lnTo>
                  <a:close/>
                  <a:moveTo>
                    <a:pt x="161315" y="318960"/>
                  </a:moveTo>
                  <a:lnTo>
                    <a:pt x="156743" y="312204"/>
                  </a:lnTo>
                  <a:lnTo>
                    <a:pt x="156743" y="322707"/>
                  </a:lnTo>
                  <a:lnTo>
                    <a:pt x="156108" y="324205"/>
                  </a:lnTo>
                  <a:lnTo>
                    <a:pt x="154927" y="325297"/>
                  </a:lnTo>
                  <a:lnTo>
                    <a:pt x="153708" y="326351"/>
                  </a:lnTo>
                  <a:lnTo>
                    <a:pt x="151663" y="326898"/>
                  </a:lnTo>
                  <a:lnTo>
                    <a:pt x="140119" y="326898"/>
                  </a:lnTo>
                  <a:lnTo>
                    <a:pt x="140119" y="314883"/>
                  </a:lnTo>
                  <a:lnTo>
                    <a:pt x="150736" y="314883"/>
                  </a:lnTo>
                  <a:lnTo>
                    <a:pt x="156743" y="322707"/>
                  </a:lnTo>
                  <a:lnTo>
                    <a:pt x="156743" y="312204"/>
                  </a:lnTo>
                  <a:lnTo>
                    <a:pt x="156502" y="312026"/>
                  </a:lnTo>
                  <a:lnTo>
                    <a:pt x="155117" y="311518"/>
                  </a:lnTo>
                  <a:lnTo>
                    <a:pt x="153466" y="311238"/>
                  </a:lnTo>
                  <a:lnTo>
                    <a:pt x="152298" y="311010"/>
                  </a:lnTo>
                  <a:lnTo>
                    <a:pt x="150571" y="310934"/>
                  </a:lnTo>
                  <a:lnTo>
                    <a:pt x="135648" y="310934"/>
                  </a:lnTo>
                  <a:lnTo>
                    <a:pt x="135648" y="344551"/>
                  </a:lnTo>
                  <a:lnTo>
                    <a:pt x="140119" y="344551"/>
                  </a:lnTo>
                  <a:lnTo>
                    <a:pt x="140119" y="330873"/>
                  </a:lnTo>
                  <a:lnTo>
                    <a:pt x="153504" y="330873"/>
                  </a:lnTo>
                  <a:lnTo>
                    <a:pt x="156756" y="329882"/>
                  </a:lnTo>
                  <a:lnTo>
                    <a:pt x="159524" y="326898"/>
                  </a:lnTo>
                  <a:lnTo>
                    <a:pt x="160426" y="325920"/>
                  </a:lnTo>
                  <a:lnTo>
                    <a:pt x="161315" y="323494"/>
                  </a:lnTo>
                  <a:lnTo>
                    <a:pt x="161315" y="318960"/>
                  </a:lnTo>
                  <a:close/>
                  <a:moveTo>
                    <a:pt x="192201" y="340575"/>
                  </a:moveTo>
                  <a:lnTo>
                    <a:pt x="171564" y="340575"/>
                  </a:lnTo>
                  <a:lnTo>
                    <a:pt x="171564" y="329120"/>
                  </a:lnTo>
                  <a:lnTo>
                    <a:pt x="190157" y="329120"/>
                  </a:lnTo>
                  <a:lnTo>
                    <a:pt x="190157" y="325183"/>
                  </a:lnTo>
                  <a:lnTo>
                    <a:pt x="171564" y="325183"/>
                  </a:lnTo>
                  <a:lnTo>
                    <a:pt x="171564" y="314871"/>
                  </a:lnTo>
                  <a:lnTo>
                    <a:pt x="191427" y="314871"/>
                  </a:lnTo>
                  <a:lnTo>
                    <a:pt x="191427" y="310921"/>
                  </a:lnTo>
                  <a:lnTo>
                    <a:pt x="167093" y="310921"/>
                  </a:lnTo>
                  <a:lnTo>
                    <a:pt x="167093" y="344538"/>
                  </a:lnTo>
                  <a:lnTo>
                    <a:pt x="192201" y="344538"/>
                  </a:lnTo>
                  <a:lnTo>
                    <a:pt x="192201" y="340575"/>
                  </a:lnTo>
                  <a:close/>
                  <a:moveTo>
                    <a:pt x="226123" y="344538"/>
                  </a:moveTo>
                  <a:lnTo>
                    <a:pt x="221957" y="334352"/>
                  </a:lnTo>
                  <a:lnTo>
                    <a:pt x="220472" y="330733"/>
                  </a:lnTo>
                  <a:lnTo>
                    <a:pt x="215785" y="319278"/>
                  </a:lnTo>
                  <a:lnTo>
                    <a:pt x="215785" y="330733"/>
                  </a:lnTo>
                  <a:lnTo>
                    <a:pt x="204343" y="330733"/>
                  </a:lnTo>
                  <a:lnTo>
                    <a:pt x="208838" y="318757"/>
                  </a:lnTo>
                  <a:lnTo>
                    <a:pt x="209410" y="316611"/>
                  </a:lnTo>
                  <a:lnTo>
                    <a:pt x="209880" y="314426"/>
                  </a:lnTo>
                  <a:lnTo>
                    <a:pt x="210350" y="316255"/>
                  </a:lnTo>
                  <a:lnTo>
                    <a:pt x="211251" y="318757"/>
                  </a:lnTo>
                  <a:lnTo>
                    <a:pt x="215785" y="330733"/>
                  </a:lnTo>
                  <a:lnTo>
                    <a:pt x="215785" y="319278"/>
                  </a:lnTo>
                  <a:lnTo>
                    <a:pt x="213804" y="314426"/>
                  </a:lnTo>
                  <a:lnTo>
                    <a:pt x="212356" y="310908"/>
                  </a:lnTo>
                  <a:lnTo>
                    <a:pt x="207556" y="310908"/>
                  </a:lnTo>
                  <a:lnTo>
                    <a:pt x="194627" y="344538"/>
                  </a:lnTo>
                  <a:lnTo>
                    <a:pt x="199377" y="344538"/>
                  </a:lnTo>
                  <a:lnTo>
                    <a:pt x="203073" y="334352"/>
                  </a:lnTo>
                  <a:lnTo>
                    <a:pt x="217119" y="334352"/>
                  </a:lnTo>
                  <a:lnTo>
                    <a:pt x="221056" y="344538"/>
                  </a:lnTo>
                  <a:lnTo>
                    <a:pt x="226123" y="344538"/>
                  </a:lnTo>
                  <a:close/>
                  <a:moveTo>
                    <a:pt x="256146" y="310921"/>
                  </a:moveTo>
                  <a:lnTo>
                    <a:pt x="251879" y="310921"/>
                  </a:lnTo>
                  <a:lnTo>
                    <a:pt x="251879" y="337324"/>
                  </a:lnTo>
                  <a:lnTo>
                    <a:pt x="234200" y="310921"/>
                  </a:lnTo>
                  <a:lnTo>
                    <a:pt x="229628" y="310921"/>
                  </a:lnTo>
                  <a:lnTo>
                    <a:pt x="229628" y="344538"/>
                  </a:lnTo>
                  <a:lnTo>
                    <a:pt x="233908" y="344538"/>
                  </a:lnTo>
                  <a:lnTo>
                    <a:pt x="233908" y="318109"/>
                  </a:lnTo>
                  <a:lnTo>
                    <a:pt x="251561" y="344538"/>
                  </a:lnTo>
                  <a:lnTo>
                    <a:pt x="256146" y="344538"/>
                  </a:lnTo>
                  <a:lnTo>
                    <a:pt x="256146" y="310921"/>
                  </a:lnTo>
                  <a:close/>
                  <a:moveTo>
                    <a:pt x="303199" y="310921"/>
                  </a:moveTo>
                  <a:lnTo>
                    <a:pt x="298742" y="310921"/>
                  </a:lnTo>
                  <a:lnTo>
                    <a:pt x="298742" y="334543"/>
                  </a:lnTo>
                  <a:lnTo>
                    <a:pt x="298056" y="337400"/>
                  </a:lnTo>
                  <a:lnTo>
                    <a:pt x="295249" y="340360"/>
                  </a:lnTo>
                  <a:lnTo>
                    <a:pt x="292925" y="341122"/>
                  </a:lnTo>
                  <a:lnTo>
                    <a:pt x="287731" y="341122"/>
                  </a:lnTo>
                  <a:lnTo>
                    <a:pt x="281190" y="333222"/>
                  </a:lnTo>
                  <a:lnTo>
                    <a:pt x="281190" y="310921"/>
                  </a:lnTo>
                  <a:lnTo>
                    <a:pt x="276745" y="310921"/>
                  </a:lnTo>
                  <a:lnTo>
                    <a:pt x="276745" y="333895"/>
                  </a:lnTo>
                  <a:lnTo>
                    <a:pt x="277177" y="336727"/>
                  </a:lnTo>
                  <a:lnTo>
                    <a:pt x="278879" y="340829"/>
                  </a:lnTo>
                  <a:lnTo>
                    <a:pt x="280301" y="342392"/>
                  </a:lnTo>
                  <a:lnTo>
                    <a:pt x="284314" y="344563"/>
                  </a:lnTo>
                  <a:lnTo>
                    <a:pt x="286867" y="345122"/>
                  </a:lnTo>
                  <a:lnTo>
                    <a:pt x="293293" y="345122"/>
                  </a:lnTo>
                  <a:lnTo>
                    <a:pt x="303199" y="333730"/>
                  </a:lnTo>
                  <a:lnTo>
                    <a:pt x="303199" y="310921"/>
                  </a:lnTo>
                  <a:close/>
                  <a:moveTo>
                    <a:pt x="337058" y="310921"/>
                  </a:moveTo>
                  <a:lnTo>
                    <a:pt x="332803" y="310921"/>
                  </a:lnTo>
                  <a:lnTo>
                    <a:pt x="332803" y="337324"/>
                  </a:lnTo>
                  <a:lnTo>
                    <a:pt x="315112" y="310921"/>
                  </a:lnTo>
                  <a:lnTo>
                    <a:pt x="310578" y="310921"/>
                  </a:lnTo>
                  <a:lnTo>
                    <a:pt x="310578" y="344538"/>
                  </a:lnTo>
                  <a:lnTo>
                    <a:pt x="314833" y="344538"/>
                  </a:lnTo>
                  <a:lnTo>
                    <a:pt x="314833" y="318109"/>
                  </a:lnTo>
                  <a:lnTo>
                    <a:pt x="332498" y="344538"/>
                  </a:lnTo>
                  <a:lnTo>
                    <a:pt x="337058" y="344538"/>
                  </a:lnTo>
                  <a:lnTo>
                    <a:pt x="337058" y="310921"/>
                  </a:lnTo>
                  <a:close/>
                  <a:moveTo>
                    <a:pt x="349770" y="310921"/>
                  </a:moveTo>
                  <a:lnTo>
                    <a:pt x="345313" y="310921"/>
                  </a:lnTo>
                  <a:lnTo>
                    <a:pt x="345313" y="344538"/>
                  </a:lnTo>
                  <a:lnTo>
                    <a:pt x="349770" y="344538"/>
                  </a:lnTo>
                  <a:lnTo>
                    <a:pt x="349770" y="31092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6860"/>
                  </a:lnTo>
                  <a:lnTo>
                    <a:pt x="3594" y="276860"/>
                  </a:lnTo>
                  <a:lnTo>
                    <a:pt x="3594" y="276606"/>
                  </a:lnTo>
                  <a:lnTo>
                    <a:pt x="417004" y="276606"/>
                  </a:lnTo>
                  <a:lnTo>
                    <a:pt x="417004" y="3810"/>
                  </a:lnTo>
                  <a:lnTo>
                    <a:pt x="417017" y="276606"/>
                  </a:lnTo>
                  <a:lnTo>
                    <a:pt x="420598" y="276606"/>
                  </a:lnTo>
                  <a:lnTo>
                    <a:pt x="420598" y="3810"/>
                  </a:lnTo>
                  <a:lnTo>
                    <a:pt x="420598" y="3352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64" name="object 5"/>
            <p:cNvPicPr/>
            <p:nvPr/>
          </p:nvPicPr>
          <p:blipFill>
            <a:blip r:embed="rId2"/>
            <a:stretch/>
          </p:blipFill>
          <p:spPr>
            <a:xfrm>
              <a:off x="11574000" y="66038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65" name="CustomShape 4"/>
            <p:cNvSpPr/>
            <p:nvPr/>
          </p:nvSpPr>
          <p:spPr>
            <a:xfrm>
              <a:off x="11827080" y="68803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53"/>
                  </a:lnTo>
                  <a:lnTo>
                    <a:pt x="27508" y="4241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27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41"/>
                  </a:lnTo>
                  <a:lnTo>
                    <a:pt x="27101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66" name="object 7"/>
            <p:cNvPicPr/>
            <p:nvPr/>
          </p:nvPicPr>
          <p:blipFill>
            <a:blip r:embed="rId3"/>
            <a:stretch/>
          </p:blipFill>
          <p:spPr>
            <a:xfrm>
              <a:off x="9309240" y="63435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286" name="object 27"/>
          <p:cNvPicPr/>
          <p:nvPr/>
        </p:nvPicPr>
        <p:blipFill>
          <a:blip r:embed="rId4"/>
          <a:stretch/>
        </p:blipFill>
        <p:spPr>
          <a:xfrm>
            <a:off x="347760" y="2136960"/>
            <a:ext cx="11456280" cy="3552120"/>
          </a:xfrm>
          <a:prstGeom prst="rect">
            <a:avLst/>
          </a:prstGeom>
          <a:ln w="0">
            <a:noFill/>
          </a:ln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77B3FF7A-33D4-4C80-B012-80CEE5649F64}"/>
              </a:ext>
            </a:extLst>
          </p:cNvPr>
          <p:cNvSpPr txBox="1"/>
          <p:nvPr/>
        </p:nvSpPr>
        <p:spPr>
          <a:xfrm>
            <a:off x="1935898" y="745200"/>
            <a:ext cx="82948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hu-HU" sz="3200"/>
              <a:t>ПРИНЦИП</a:t>
            </a:r>
            <a:r>
              <a:rPr lang="en-GB" sz="3200"/>
              <a:t> #3: </a:t>
            </a:r>
            <a:br>
              <a:rPr lang="en-GB" sz="3200"/>
            </a:br>
            <a:r>
              <a:rPr lang="hu-HU" sz="3200"/>
              <a:t>ПОМОЗИ ПРИРОДИ И ДИВЉАМА</a:t>
            </a:r>
            <a:endParaRPr lang="en-GB" sz="3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" name="Group 1"/>
          <p:cNvGrpSpPr/>
          <p:nvPr/>
        </p:nvGrpSpPr>
        <p:grpSpPr>
          <a:xfrm>
            <a:off x="8002440" y="6145560"/>
            <a:ext cx="4165200" cy="1414440"/>
            <a:chOff x="8002440" y="6145560"/>
            <a:chExt cx="4165200" cy="1414440"/>
          </a:xfrm>
        </p:grpSpPr>
        <p:sp>
          <p:nvSpPr>
            <p:cNvPr id="262" name="CustomShape 2"/>
            <p:cNvSpPr/>
            <p:nvPr/>
          </p:nvSpPr>
          <p:spPr>
            <a:xfrm>
              <a:off x="8002440" y="6145560"/>
              <a:ext cx="4165200" cy="1414440"/>
            </a:xfrm>
            <a:custGeom>
              <a:avLst/>
              <a:gdLst/>
              <a:ahLst/>
              <a:cxnLst/>
              <a:rect l="l" t="t" r="r" b="b"/>
              <a:pathLst>
                <a:path w="4165600" h="1414779">
                  <a:moveTo>
                    <a:pt x="4165473" y="0"/>
                  </a:moveTo>
                  <a:lnTo>
                    <a:pt x="1141476" y="0"/>
                  </a:lnTo>
                  <a:lnTo>
                    <a:pt x="0" y="1414437"/>
                  </a:lnTo>
                  <a:lnTo>
                    <a:pt x="4165473" y="1414437"/>
                  </a:lnTo>
                  <a:lnTo>
                    <a:pt x="4165473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3" name="CustomShape 3"/>
            <p:cNvSpPr/>
            <p:nvPr/>
          </p:nvSpPr>
          <p:spPr>
            <a:xfrm>
              <a:off x="11470320" y="6570720"/>
              <a:ext cx="420480" cy="345240"/>
            </a:xfrm>
            <a:custGeom>
              <a:avLst/>
              <a:gdLst/>
              <a:ahLst/>
              <a:cxnLst/>
              <a:rect l="l" t="t" r="r" b="b"/>
              <a:pathLst>
                <a:path w="421004" h="345440">
                  <a:moveTo>
                    <a:pt x="25095" y="340575"/>
                  </a:moveTo>
                  <a:lnTo>
                    <a:pt x="4457" y="340575"/>
                  </a:lnTo>
                  <a:lnTo>
                    <a:pt x="4457" y="329145"/>
                  </a:lnTo>
                  <a:lnTo>
                    <a:pt x="23050" y="329145"/>
                  </a:lnTo>
                  <a:lnTo>
                    <a:pt x="23050" y="325196"/>
                  </a:lnTo>
                  <a:lnTo>
                    <a:pt x="4457" y="325196"/>
                  </a:lnTo>
                  <a:lnTo>
                    <a:pt x="4457" y="314883"/>
                  </a:lnTo>
                  <a:lnTo>
                    <a:pt x="24320" y="314883"/>
                  </a:lnTo>
                  <a:lnTo>
                    <a:pt x="24320" y="310921"/>
                  </a:lnTo>
                  <a:lnTo>
                    <a:pt x="0" y="310921"/>
                  </a:lnTo>
                  <a:lnTo>
                    <a:pt x="0" y="344538"/>
                  </a:lnTo>
                  <a:lnTo>
                    <a:pt x="25095" y="344538"/>
                  </a:lnTo>
                  <a:lnTo>
                    <a:pt x="25095" y="340575"/>
                  </a:lnTo>
                  <a:close/>
                  <a:moveTo>
                    <a:pt x="57785" y="310921"/>
                  </a:moveTo>
                  <a:lnTo>
                    <a:pt x="53327" y="310921"/>
                  </a:lnTo>
                  <a:lnTo>
                    <a:pt x="53327" y="334543"/>
                  </a:lnTo>
                  <a:lnTo>
                    <a:pt x="52616" y="337400"/>
                  </a:lnTo>
                  <a:lnTo>
                    <a:pt x="49860" y="340360"/>
                  </a:lnTo>
                  <a:lnTo>
                    <a:pt x="47485" y="341122"/>
                  </a:lnTo>
                  <a:lnTo>
                    <a:pt x="42316" y="341122"/>
                  </a:lnTo>
                  <a:lnTo>
                    <a:pt x="35775" y="333222"/>
                  </a:lnTo>
                  <a:lnTo>
                    <a:pt x="35775" y="310921"/>
                  </a:lnTo>
                  <a:lnTo>
                    <a:pt x="31343" y="310921"/>
                  </a:lnTo>
                  <a:lnTo>
                    <a:pt x="31343" y="333895"/>
                  </a:lnTo>
                  <a:lnTo>
                    <a:pt x="31737" y="336727"/>
                  </a:lnTo>
                  <a:lnTo>
                    <a:pt x="33464" y="340829"/>
                  </a:lnTo>
                  <a:lnTo>
                    <a:pt x="34874" y="342392"/>
                  </a:lnTo>
                  <a:lnTo>
                    <a:pt x="38912" y="344563"/>
                  </a:lnTo>
                  <a:lnTo>
                    <a:pt x="41440" y="345122"/>
                  </a:lnTo>
                  <a:lnTo>
                    <a:pt x="47891" y="345122"/>
                  </a:lnTo>
                  <a:lnTo>
                    <a:pt x="57785" y="333730"/>
                  </a:lnTo>
                  <a:lnTo>
                    <a:pt x="57785" y="310921"/>
                  </a:lnTo>
                  <a:close/>
                  <a:moveTo>
                    <a:pt x="94907" y="344538"/>
                  </a:moveTo>
                  <a:lnTo>
                    <a:pt x="87871" y="333590"/>
                  </a:lnTo>
                  <a:lnTo>
                    <a:pt x="86664" y="332105"/>
                  </a:lnTo>
                  <a:lnTo>
                    <a:pt x="85331" y="330936"/>
                  </a:lnTo>
                  <a:lnTo>
                    <a:pt x="84721" y="330365"/>
                  </a:lnTo>
                  <a:lnTo>
                    <a:pt x="83400" y="329603"/>
                  </a:lnTo>
                  <a:lnTo>
                    <a:pt x="82689" y="329222"/>
                  </a:lnTo>
                  <a:lnTo>
                    <a:pt x="85915" y="328803"/>
                  </a:lnTo>
                  <a:lnTo>
                    <a:pt x="88265" y="327748"/>
                  </a:lnTo>
                  <a:lnTo>
                    <a:pt x="90170" y="325755"/>
                  </a:lnTo>
                  <a:lnTo>
                    <a:pt x="91351" y="324472"/>
                  </a:lnTo>
                  <a:lnTo>
                    <a:pt x="92138" y="322478"/>
                  </a:lnTo>
                  <a:lnTo>
                    <a:pt x="92138" y="318249"/>
                  </a:lnTo>
                  <a:lnTo>
                    <a:pt x="87566" y="312039"/>
                  </a:lnTo>
                  <a:lnTo>
                    <a:pt x="87566" y="320065"/>
                  </a:lnTo>
                  <a:lnTo>
                    <a:pt x="86664" y="323100"/>
                  </a:lnTo>
                  <a:lnTo>
                    <a:pt x="84061" y="325145"/>
                  </a:lnTo>
                  <a:lnTo>
                    <a:pt x="82892" y="325551"/>
                  </a:lnTo>
                  <a:lnTo>
                    <a:pt x="81280" y="325755"/>
                  </a:lnTo>
                  <a:lnTo>
                    <a:pt x="69697" y="325755"/>
                  </a:lnTo>
                  <a:lnTo>
                    <a:pt x="69697" y="314642"/>
                  </a:lnTo>
                  <a:lnTo>
                    <a:pt x="82854" y="314642"/>
                  </a:lnTo>
                  <a:lnTo>
                    <a:pt x="84683" y="315163"/>
                  </a:lnTo>
                  <a:lnTo>
                    <a:pt x="86982" y="317207"/>
                  </a:lnTo>
                  <a:lnTo>
                    <a:pt x="87452" y="318249"/>
                  </a:lnTo>
                  <a:lnTo>
                    <a:pt x="87566" y="320065"/>
                  </a:lnTo>
                  <a:lnTo>
                    <a:pt x="87566" y="312039"/>
                  </a:lnTo>
                  <a:lnTo>
                    <a:pt x="86995" y="311823"/>
                  </a:lnTo>
                  <a:lnTo>
                    <a:pt x="85432" y="311213"/>
                  </a:lnTo>
                  <a:lnTo>
                    <a:pt x="83159" y="310921"/>
                  </a:lnTo>
                  <a:lnTo>
                    <a:pt x="65239" y="310921"/>
                  </a:lnTo>
                  <a:lnTo>
                    <a:pt x="65239" y="344538"/>
                  </a:lnTo>
                  <a:lnTo>
                    <a:pt x="69697" y="344538"/>
                  </a:lnTo>
                  <a:lnTo>
                    <a:pt x="69697" y="329603"/>
                  </a:lnTo>
                  <a:lnTo>
                    <a:pt x="74866" y="329603"/>
                  </a:lnTo>
                  <a:lnTo>
                    <a:pt x="89293" y="344538"/>
                  </a:lnTo>
                  <a:lnTo>
                    <a:pt x="94907" y="344538"/>
                  </a:lnTo>
                  <a:close/>
                  <a:moveTo>
                    <a:pt x="129959" y="324421"/>
                  </a:moveTo>
                  <a:lnTo>
                    <a:pt x="129286" y="321398"/>
                  </a:lnTo>
                  <a:lnTo>
                    <a:pt x="126682" y="316090"/>
                  </a:lnTo>
                  <a:lnTo>
                    <a:pt x="125247" y="314566"/>
                  </a:lnTo>
                  <a:lnTo>
                    <a:pt x="125247" y="332308"/>
                  </a:lnTo>
                  <a:lnTo>
                    <a:pt x="124244" y="335394"/>
                  </a:lnTo>
                  <a:lnTo>
                    <a:pt x="119938" y="340144"/>
                  </a:lnTo>
                  <a:lnTo>
                    <a:pt x="117170" y="341299"/>
                  </a:lnTo>
                  <a:lnTo>
                    <a:pt x="110553" y="341299"/>
                  </a:lnTo>
                  <a:lnTo>
                    <a:pt x="107810" y="340144"/>
                  </a:lnTo>
                  <a:lnTo>
                    <a:pt x="105600" y="337820"/>
                  </a:lnTo>
                  <a:lnTo>
                    <a:pt x="103441" y="335470"/>
                  </a:lnTo>
                  <a:lnTo>
                    <a:pt x="102349" y="332308"/>
                  </a:lnTo>
                  <a:lnTo>
                    <a:pt x="102349" y="323151"/>
                  </a:lnTo>
                  <a:lnTo>
                    <a:pt x="103492" y="319544"/>
                  </a:lnTo>
                  <a:lnTo>
                    <a:pt x="105752" y="317373"/>
                  </a:lnTo>
                  <a:lnTo>
                    <a:pt x="108026" y="315226"/>
                  </a:lnTo>
                  <a:lnTo>
                    <a:pt x="110731" y="314147"/>
                  </a:lnTo>
                  <a:lnTo>
                    <a:pt x="116103" y="314147"/>
                  </a:lnTo>
                  <a:lnTo>
                    <a:pt x="125247" y="332308"/>
                  </a:lnTo>
                  <a:lnTo>
                    <a:pt x="125247" y="314566"/>
                  </a:lnTo>
                  <a:lnTo>
                    <a:pt x="124866" y="314147"/>
                  </a:lnTo>
                  <a:lnTo>
                    <a:pt x="119773" y="311073"/>
                  </a:lnTo>
                  <a:lnTo>
                    <a:pt x="116979" y="310337"/>
                  </a:lnTo>
                  <a:lnTo>
                    <a:pt x="109118" y="310337"/>
                  </a:lnTo>
                  <a:lnTo>
                    <a:pt x="105270" y="311873"/>
                  </a:lnTo>
                  <a:lnTo>
                    <a:pt x="102260" y="315074"/>
                  </a:lnTo>
                  <a:lnTo>
                    <a:pt x="99275" y="318185"/>
                  </a:lnTo>
                  <a:lnTo>
                    <a:pt x="97764" y="322592"/>
                  </a:lnTo>
                  <a:lnTo>
                    <a:pt x="97777" y="331203"/>
                  </a:lnTo>
                  <a:lnTo>
                    <a:pt x="98412" y="333908"/>
                  </a:lnTo>
                  <a:lnTo>
                    <a:pt x="110705" y="345122"/>
                  </a:lnTo>
                  <a:lnTo>
                    <a:pt x="116776" y="345122"/>
                  </a:lnTo>
                  <a:lnTo>
                    <a:pt x="119494" y="344436"/>
                  </a:lnTo>
                  <a:lnTo>
                    <a:pt x="124536" y="341642"/>
                  </a:lnTo>
                  <a:lnTo>
                    <a:pt x="124853" y="341299"/>
                  </a:lnTo>
                  <a:lnTo>
                    <a:pt x="126479" y="339623"/>
                  </a:lnTo>
                  <a:lnTo>
                    <a:pt x="129247" y="334238"/>
                  </a:lnTo>
                  <a:lnTo>
                    <a:pt x="129959" y="331203"/>
                  </a:lnTo>
                  <a:lnTo>
                    <a:pt x="129959" y="324421"/>
                  </a:lnTo>
                  <a:close/>
                  <a:moveTo>
                    <a:pt x="161315" y="318960"/>
                  </a:moveTo>
                  <a:lnTo>
                    <a:pt x="156743" y="312204"/>
                  </a:lnTo>
                  <a:lnTo>
                    <a:pt x="156743" y="322707"/>
                  </a:lnTo>
                  <a:lnTo>
                    <a:pt x="156108" y="324205"/>
                  </a:lnTo>
                  <a:lnTo>
                    <a:pt x="154927" y="325297"/>
                  </a:lnTo>
                  <a:lnTo>
                    <a:pt x="153708" y="326351"/>
                  </a:lnTo>
                  <a:lnTo>
                    <a:pt x="151663" y="326898"/>
                  </a:lnTo>
                  <a:lnTo>
                    <a:pt x="140119" y="326898"/>
                  </a:lnTo>
                  <a:lnTo>
                    <a:pt x="140119" y="314883"/>
                  </a:lnTo>
                  <a:lnTo>
                    <a:pt x="150736" y="314883"/>
                  </a:lnTo>
                  <a:lnTo>
                    <a:pt x="156743" y="322707"/>
                  </a:lnTo>
                  <a:lnTo>
                    <a:pt x="156743" y="312204"/>
                  </a:lnTo>
                  <a:lnTo>
                    <a:pt x="156502" y="312026"/>
                  </a:lnTo>
                  <a:lnTo>
                    <a:pt x="155117" y="311518"/>
                  </a:lnTo>
                  <a:lnTo>
                    <a:pt x="153466" y="311238"/>
                  </a:lnTo>
                  <a:lnTo>
                    <a:pt x="152298" y="311010"/>
                  </a:lnTo>
                  <a:lnTo>
                    <a:pt x="150571" y="310934"/>
                  </a:lnTo>
                  <a:lnTo>
                    <a:pt x="135648" y="310934"/>
                  </a:lnTo>
                  <a:lnTo>
                    <a:pt x="135648" y="344551"/>
                  </a:lnTo>
                  <a:lnTo>
                    <a:pt x="140119" y="344551"/>
                  </a:lnTo>
                  <a:lnTo>
                    <a:pt x="140119" y="330873"/>
                  </a:lnTo>
                  <a:lnTo>
                    <a:pt x="153504" y="330873"/>
                  </a:lnTo>
                  <a:lnTo>
                    <a:pt x="156756" y="329882"/>
                  </a:lnTo>
                  <a:lnTo>
                    <a:pt x="159524" y="326898"/>
                  </a:lnTo>
                  <a:lnTo>
                    <a:pt x="160426" y="325920"/>
                  </a:lnTo>
                  <a:lnTo>
                    <a:pt x="161315" y="323494"/>
                  </a:lnTo>
                  <a:lnTo>
                    <a:pt x="161315" y="318960"/>
                  </a:lnTo>
                  <a:close/>
                  <a:moveTo>
                    <a:pt x="192201" y="340575"/>
                  </a:moveTo>
                  <a:lnTo>
                    <a:pt x="171564" y="340575"/>
                  </a:lnTo>
                  <a:lnTo>
                    <a:pt x="171564" y="329120"/>
                  </a:lnTo>
                  <a:lnTo>
                    <a:pt x="190157" y="329120"/>
                  </a:lnTo>
                  <a:lnTo>
                    <a:pt x="190157" y="325183"/>
                  </a:lnTo>
                  <a:lnTo>
                    <a:pt x="171564" y="325183"/>
                  </a:lnTo>
                  <a:lnTo>
                    <a:pt x="171564" y="314871"/>
                  </a:lnTo>
                  <a:lnTo>
                    <a:pt x="191427" y="314871"/>
                  </a:lnTo>
                  <a:lnTo>
                    <a:pt x="191427" y="310921"/>
                  </a:lnTo>
                  <a:lnTo>
                    <a:pt x="167093" y="310921"/>
                  </a:lnTo>
                  <a:lnTo>
                    <a:pt x="167093" y="344538"/>
                  </a:lnTo>
                  <a:lnTo>
                    <a:pt x="192201" y="344538"/>
                  </a:lnTo>
                  <a:lnTo>
                    <a:pt x="192201" y="340575"/>
                  </a:lnTo>
                  <a:close/>
                  <a:moveTo>
                    <a:pt x="226123" y="344538"/>
                  </a:moveTo>
                  <a:lnTo>
                    <a:pt x="221957" y="334352"/>
                  </a:lnTo>
                  <a:lnTo>
                    <a:pt x="220472" y="330733"/>
                  </a:lnTo>
                  <a:lnTo>
                    <a:pt x="215785" y="319278"/>
                  </a:lnTo>
                  <a:lnTo>
                    <a:pt x="215785" y="330733"/>
                  </a:lnTo>
                  <a:lnTo>
                    <a:pt x="204343" y="330733"/>
                  </a:lnTo>
                  <a:lnTo>
                    <a:pt x="208838" y="318757"/>
                  </a:lnTo>
                  <a:lnTo>
                    <a:pt x="209410" y="316611"/>
                  </a:lnTo>
                  <a:lnTo>
                    <a:pt x="209880" y="314426"/>
                  </a:lnTo>
                  <a:lnTo>
                    <a:pt x="210350" y="316255"/>
                  </a:lnTo>
                  <a:lnTo>
                    <a:pt x="211251" y="318757"/>
                  </a:lnTo>
                  <a:lnTo>
                    <a:pt x="215785" y="330733"/>
                  </a:lnTo>
                  <a:lnTo>
                    <a:pt x="215785" y="319278"/>
                  </a:lnTo>
                  <a:lnTo>
                    <a:pt x="213804" y="314426"/>
                  </a:lnTo>
                  <a:lnTo>
                    <a:pt x="212356" y="310908"/>
                  </a:lnTo>
                  <a:lnTo>
                    <a:pt x="207556" y="310908"/>
                  </a:lnTo>
                  <a:lnTo>
                    <a:pt x="194627" y="344538"/>
                  </a:lnTo>
                  <a:lnTo>
                    <a:pt x="199377" y="344538"/>
                  </a:lnTo>
                  <a:lnTo>
                    <a:pt x="203073" y="334352"/>
                  </a:lnTo>
                  <a:lnTo>
                    <a:pt x="217119" y="334352"/>
                  </a:lnTo>
                  <a:lnTo>
                    <a:pt x="221056" y="344538"/>
                  </a:lnTo>
                  <a:lnTo>
                    <a:pt x="226123" y="344538"/>
                  </a:lnTo>
                  <a:close/>
                  <a:moveTo>
                    <a:pt x="256146" y="310921"/>
                  </a:moveTo>
                  <a:lnTo>
                    <a:pt x="251879" y="310921"/>
                  </a:lnTo>
                  <a:lnTo>
                    <a:pt x="251879" y="337324"/>
                  </a:lnTo>
                  <a:lnTo>
                    <a:pt x="234200" y="310921"/>
                  </a:lnTo>
                  <a:lnTo>
                    <a:pt x="229628" y="310921"/>
                  </a:lnTo>
                  <a:lnTo>
                    <a:pt x="229628" y="344538"/>
                  </a:lnTo>
                  <a:lnTo>
                    <a:pt x="233908" y="344538"/>
                  </a:lnTo>
                  <a:lnTo>
                    <a:pt x="233908" y="318109"/>
                  </a:lnTo>
                  <a:lnTo>
                    <a:pt x="251561" y="344538"/>
                  </a:lnTo>
                  <a:lnTo>
                    <a:pt x="256146" y="344538"/>
                  </a:lnTo>
                  <a:lnTo>
                    <a:pt x="256146" y="310921"/>
                  </a:lnTo>
                  <a:close/>
                  <a:moveTo>
                    <a:pt x="303199" y="310921"/>
                  </a:moveTo>
                  <a:lnTo>
                    <a:pt x="298742" y="310921"/>
                  </a:lnTo>
                  <a:lnTo>
                    <a:pt x="298742" y="334543"/>
                  </a:lnTo>
                  <a:lnTo>
                    <a:pt x="298056" y="337400"/>
                  </a:lnTo>
                  <a:lnTo>
                    <a:pt x="295249" y="340360"/>
                  </a:lnTo>
                  <a:lnTo>
                    <a:pt x="292925" y="341122"/>
                  </a:lnTo>
                  <a:lnTo>
                    <a:pt x="287731" y="341122"/>
                  </a:lnTo>
                  <a:lnTo>
                    <a:pt x="281190" y="333222"/>
                  </a:lnTo>
                  <a:lnTo>
                    <a:pt x="281190" y="310921"/>
                  </a:lnTo>
                  <a:lnTo>
                    <a:pt x="276745" y="310921"/>
                  </a:lnTo>
                  <a:lnTo>
                    <a:pt x="276745" y="333895"/>
                  </a:lnTo>
                  <a:lnTo>
                    <a:pt x="277177" y="336727"/>
                  </a:lnTo>
                  <a:lnTo>
                    <a:pt x="278879" y="340829"/>
                  </a:lnTo>
                  <a:lnTo>
                    <a:pt x="280301" y="342392"/>
                  </a:lnTo>
                  <a:lnTo>
                    <a:pt x="284314" y="344563"/>
                  </a:lnTo>
                  <a:lnTo>
                    <a:pt x="286867" y="345122"/>
                  </a:lnTo>
                  <a:lnTo>
                    <a:pt x="293293" y="345122"/>
                  </a:lnTo>
                  <a:lnTo>
                    <a:pt x="303199" y="333730"/>
                  </a:lnTo>
                  <a:lnTo>
                    <a:pt x="303199" y="310921"/>
                  </a:lnTo>
                  <a:close/>
                  <a:moveTo>
                    <a:pt x="337058" y="310921"/>
                  </a:moveTo>
                  <a:lnTo>
                    <a:pt x="332803" y="310921"/>
                  </a:lnTo>
                  <a:lnTo>
                    <a:pt x="332803" y="337324"/>
                  </a:lnTo>
                  <a:lnTo>
                    <a:pt x="315112" y="310921"/>
                  </a:lnTo>
                  <a:lnTo>
                    <a:pt x="310578" y="310921"/>
                  </a:lnTo>
                  <a:lnTo>
                    <a:pt x="310578" y="344538"/>
                  </a:lnTo>
                  <a:lnTo>
                    <a:pt x="314833" y="344538"/>
                  </a:lnTo>
                  <a:lnTo>
                    <a:pt x="314833" y="318109"/>
                  </a:lnTo>
                  <a:lnTo>
                    <a:pt x="332498" y="344538"/>
                  </a:lnTo>
                  <a:lnTo>
                    <a:pt x="337058" y="344538"/>
                  </a:lnTo>
                  <a:lnTo>
                    <a:pt x="337058" y="310921"/>
                  </a:lnTo>
                  <a:close/>
                  <a:moveTo>
                    <a:pt x="349770" y="310921"/>
                  </a:moveTo>
                  <a:lnTo>
                    <a:pt x="345313" y="310921"/>
                  </a:lnTo>
                  <a:lnTo>
                    <a:pt x="345313" y="344538"/>
                  </a:lnTo>
                  <a:lnTo>
                    <a:pt x="349770" y="344538"/>
                  </a:lnTo>
                  <a:lnTo>
                    <a:pt x="349770" y="31092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6860"/>
                  </a:lnTo>
                  <a:lnTo>
                    <a:pt x="3594" y="276860"/>
                  </a:lnTo>
                  <a:lnTo>
                    <a:pt x="3594" y="276606"/>
                  </a:lnTo>
                  <a:lnTo>
                    <a:pt x="417004" y="276606"/>
                  </a:lnTo>
                  <a:lnTo>
                    <a:pt x="417004" y="3810"/>
                  </a:lnTo>
                  <a:lnTo>
                    <a:pt x="417017" y="276606"/>
                  </a:lnTo>
                  <a:lnTo>
                    <a:pt x="420598" y="276606"/>
                  </a:lnTo>
                  <a:lnTo>
                    <a:pt x="420598" y="3810"/>
                  </a:lnTo>
                  <a:lnTo>
                    <a:pt x="420598" y="3352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64" name="object 5"/>
            <p:cNvPicPr/>
            <p:nvPr/>
          </p:nvPicPr>
          <p:blipFill>
            <a:blip r:embed="rId2"/>
            <a:stretch/>
          </p:blipFill>
          <p:spPr>
            <a:xfrm>
              <a:off x="11574000" y="66038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65" name="CustomShape 4"/>
            <p:cNvSpPr/>
            <p:nvPr/>
          </p:nvSpPr>
          <p:spPr>
            <a:xfrm>
              <a:off x="11827080" y="68803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53"/>
                  </a:lnTo>
                  <a:lnTo>
                    <a:pt x="27508" y="4241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27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41"/>
                  </a:lnTo>
                  <a:lnTo>
                    <a:pt x="27101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66" name="object 7"/>
            <p:cNvPicPr/>
            <p:nvPr/>
          </p:nvPicPr>
          <p:blipFill>
            <a:blip r:embed="rId3"/>
            <a:stretch/>
          </p:blipFill>
          <p:spPr>
            <a:xfrm>
              <a:off x="9309240" y="63435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7B3FF7A-33D4-4C80-B012-80CEE5649F64}"/>
              </a:ext>
            </a:extLst>
          </p:cNvPr>
          <p:cNvSpPr txBox="1"/>
          <p:nvPr/>
        </p:nvSpPr>
        <p:spPr>
          <a:xfrm>
            <a:off x="1935898" y="745200"/>
            <a:ext cx="82948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hu-HU" sz="3200" dirty="0"/>
              <a:t>ПРИНЦИП</a:t>
            </a:r>
            <a:r>
              <a:rPr lang="en-GB" sz="3200" dirty="0"/>
              <a:t> #3: </a:t>
            </a:r>
            <a:br>
              <a:rPr lang="en-GB" sz="3200" dirty="0"/>
            </a:br>
            <a:r>
              <a:rPr lang="hu-HU" sz="3200" dirty="0"/>
              <a:t>ПОМОЗИ ПРИРОДИ И </a:t>
            </a:r>
            <a:r>
              <a:rPr lang="sr-Cyrl-RS" sz="3200" dirty="0"/>
              <a:t>ДИВЉАЧИМА</a:t>
            </a:r>
            <a:endParaRPr lang="en-GB" sz="32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DD76BDC-E18B-4C55-AD90-772551091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675115"/>
              </p:ext>
            </p:extLst>
          </p:nvPr>
        </p:nvGraphicFramePr>
        <p:xfrm>
          <a:off x="699208" y="2098635"/>
          <a:ext cx="10768182" cy="446858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440920">
                  <a:extLst>
                    <a:ext uri="{9D8B030D-6E8A-4147-A177-3AD203B41FA5}">
                      <a16:colId xmlns:a16="http://schemas.microsoft.com/office/drawing/2014/main" val="399973627"/>
                    </a:ext>
                  </a:extLst>
                </a:gridCol>
                <a:gridCol w="5327262">
                  <a:extLst>
                    <a:ext uri="{9D8B030D-6E8A-4147-A177-3AD203B41FA5}">
                      <a16:colId xmlns:a16="http://schemas.microsoft.com/office/drawing/2014/main" val="3082256515"/>
                    </a:ext>
                  </a:extLst>
                </a:gridCol>
              </a:tblGrid>
              <a:tr h="396103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b="1" noProof="0" dirty="0"/>
                        <a:t>Ваш задатак као домаћин</a:t>
                      </a:r>
                      <a:r>
                        <a:rPr lang="en-US" sz="1800" b="1" noProof="0" dirty="0"/>
                        <a:t>a (</a:t>
                      </a:r>
                      <a:r>
                        <a:rPr lang="sr-Cyrl-RS" sz="1800" b="1" noProof="0" dirty="0"/>
                        <a:t>пријатеља реке)</a:t>
                      </a:r>
                      <a:endParaRPr lang="hu-HU" sz="1800" b="1" i="1" noProof="0" dirty="0"/>
                    </a:p>
                  </a:txBody>
                  <a:tcPr marL="90023" marR="90023" marT="45012" marB="45012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b="1" noProof="0"/>
                        <a:t>Зашто је важно?</a:t>
                      </a:r>
                      <a:endParaRPr lang="hu-HU" sz="1800" b="1" i="1" noProof="0"/>
                    </a:p>
                  </a:txBody>
                  <a:tcPr marL="90023" marR="90023" marT="45012" marB="45012"/>
                </a:tc>
                <a:extLst>
                  <a:ext uri="{0D108BD9-81ED-4DB2-BD59-A6C34878D82A}">
                    <a16:rowId xmlns:a16="http://schemas.microsoft.com/office/drawing/2014/main" val="3196858107"/>
                  </a:ext>
                </a:extLst>
              </a:tr>
              <a:tr h="396103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 dirty="0" err="1"/>
                        <a:t>Посадите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аутохтоно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дрвеће</a:t>
                      </a:r>
                      <a:r>
                        <a:rPr lang="en-US" sz="1800" noProof="0" dirty="0"/>
                        <a:t> и </a:t>
                      </a:r>
                      <a:r>
                        <a:rPr lang="en-US" sz="1800" noProof="0" dirty="0" err="1"/>
                        <a:t>биљне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врсте</a:t>
                      </a:r>
                      <a:r>
                        <a:rPr lang="en-US" sz="1800" noProof="0" dirty="0"/>
                        <a:t> (</a:t>
                      </a:r>
                      <a:r>
                        <a:rPr lang="en-US" sz="1800" noProof="0" dirty="0" err="1"/>
                        <a:t>цвеће</a:t>
                      </a:r>
                      <a:r>
                        <a:rPr lang="en-US" sz="1800" noProof="0" dirty="0"/>
                        <a:t> и </a:t>
                      </a:r>
                      <a:r>
                        <a:rPr lang="en-US" sz="1800" noProof="0" dirty="0" err="1"/>
                        <a:t>зачини</a:t>
                      </a:r>
                      <a:r>
                        <a:rPr lang="en-US" sz="1800" noProof="0" dirty="0"/>
                        <a:t>) </a:t>
                      </a:r>
                      <a:r>
                        <a:rPr lang="sr-Cyrl-RS" sz="1800" noProof="0" dirty="0"/>
                        <a:t>у околини</a:t>
                      </a:r>
                      <a:r>
                        <a:rPr lang="hu-HU" sz="1800" noProof="0" dirty="0"/>
                        <a:t>.</a:t>
                      </a:r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Ми смо гости на реци, па хајде да створимо пријатно окружење и за локалне дивљачи</a:t>
                      </a:r>
                      <a:r>
                        <a:rPr lang="hu-HU" sz="1800" noProof="0"/>
                        <a:t>.</a:t>
                      </a: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2120557357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 dirty="0"/>
                        <a:t>Помозите дивљини са садњом дрвећа и </a:t>
                      </a:r>
                      <a:r>
                        <a:rPr lang="sr-Cyrl-RS" sz="1800" noProof="0" dirty="0"/>
                        <a:t>„изградњом смештаја“ </a:t>
                      </a:r>
                      <a:r>
                        <a:rPr lang="hu-HU" sz="1800" noProof="0" dirty="0"/>
                        <a:t>за инсекте, немојте користити инсектицид</a:t>
                      </a:r>
                      <a:r>
                        <a:rPr lang="sr-Cyrl-RS" sz="1800" noProof="0" dirty="0"/>
                        <a:t>е</a:t>
                      </a:r>
                      <a:r>
                        <a:rPr lang="hu-HU" sz="1800" noProof="0" dirty="0"/>
                        <a:t>.</a:t>
                      </a:r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Обезбедите им станиште и храну, нема жаба и ласта без инсеката</a:t>
                      </a:r>
                      <a:r>
                        <a:rPr lang="hu-HU" sz="1800" noProof="0"/>
                        <a:t>.</a:t>
                      </a: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8035781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 dirty="0"/>
                        <a:t>Водите рачуна о биљкама око ресторана</a:t>
                      </a:r>
                      <a:r>
                        <a:rPr lang="sr-Cyrl-RS" sz="1800" noProof="0" dirty="0"/>
                        <a:t>. Сакупљајте </a:t>
                      </a:r>
                      <a:r>
                        <a:rPr lang="hu-HU" sz="1800" baseline="0" noProof="0" dirty="0"/>
                        <a:t>кишницу </a:t>
                      </a:r>
                      <a:r>
                        <a:rPr lang="sr-Cyrl-RS" sz="1800" baseline="0" noProof="0" dirty="0"/>
                        <a:t>како бисте </a:t>
                      </a:r>
                      <a:r>
                        <a:rPr lang="hu-HU" sz="1800" baseline="0" noProof="0" dirty="0"/>
                        <a:t>их зали</a:t>
                      </a:r>
                      <a:r>
                        <a:rPr lang="sr-Cyrl-RS" sz="1800" baseline="0" noProof="0" dirty="0" err="1"/>
                        <a:t>вали</a:t>
                      </a:r>
                      <a:r>
                        <a:rPr lang="sr-Cyrl-RS" sz="1800" baseline="0" noProof="0" dirty="0"/>
                        <a:t>.</a:t>
                      </a:r>
                      <a:endParaRPr lang="hu-HU" sz="1800" noProof="0" dirty="0"/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Важно</a:t>
                      </a: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је</a:t>
                      </a: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</a:t>
                      </a: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сви</a:t>
                      </a: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en-US" sz="18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околини</a:t>
                      </a: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могу</a:t>
                      </a: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да</a:t>
                      </a: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</a:t>
                      </a: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освеже</a:t>
                      </a:r>
                      <a:r>
                        <a:rPr lang="sr-Cyrl-RS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Нису само људи ти којима је то потребно</a:t>
                      </a:r>
                      <a:r>
                        <a:rPr lang="hu-HU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391805022"/>
                  </a:ext>
                </a:extLst>
              </a:tr>
              <a:tr h="396103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 dirty="0" err="1"/>
                        <a:t>Компост</a:t>
                      </a:r>
                      <a:r>
                        <a:rPr lang="sr-Cyrl-RS" sz="1800" noProof="0" dirty="0" err="1"/>
                        <a:t>ирајте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баштенски</a:t>
                      </a:r>
                      <a:r>
                        <a:rPr lang="en-US" sz="1800" noProof="0" dirty="0"/>
                        <a:t> и </a:t>
                      </a:r>
                      <a:r>
                        <a:rPr lang="en-US" sz="1800" noProof="0" dirty="0" err="1"/>
                        <a:t>кухињски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отпад</a:t>
                      </a:r>
                      <a:r>
                        <a:rPr lang="sr-Cyrl-RS" sz="1800" noProof="0" dirty="0"/>
                        <a:t>.</a:t>
                      </a:r>
                      <a:endParaRPr lang="hu-HU" sz="1800" noProof="0" dirty="0"/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Органски отпад представља значајан извор компоста богатог </a:t>
                      </a:r>
                      <a:r>
                        <a:rPr lang="sr-Cyrl-RS" sz="18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нутријентима</a:t>
                      </a:r>
                      <a:r>
                        <a:rPr lang="sr-Cyrl-RS" sz="18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неопходним за раст биљних врста.</a:t>
                      </a:r>
                      <a:endParaRPr lang="hu-HU" sz="18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286312655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 dirty="0"/>
                        <a:t>Поставите </a:t>
                      </a:r>
                      <a:r>
                        <a:rPr lang="sr-Cyrl-RS" sz="1800" noProof="0" dirty="0"/>
                        <a:t>кућице и </a:t>
                      </a:r>
                      <a:r>
                        <a:rPr lang="hu-HU" sz="1800" noProof="0" dirty="0"/>
                        <a:t>сто за птиц</a:t>
                      </a:r>
                      <a:r>
                        <a:rPr lang="sr-Cyrl-RS" sz="1800" noProof="0" dirty="0"/>
                        <a:t>е.</a:t>
                      </a:r>
                      <a:endParaRPr lang="hu-HU" sz="1800" noProof="0" dirty="0"/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 err="1"/>
                        <a:t>Обезбедите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им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станиште</a:t>
                      </a:r>
                      <a:r>
                        <a:rPr lang="en-US" sz="1800" noProof="0" dirty="0"/>
                        <a:t> и </a:t>
                      </a:r>
                      <a:r>
                        <a:rPr lang="en-US" sz="1800" noProof="0" dirty="0" err="1"/>
                        <a:t>храну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зими</a:t>
                      </a:r>
                      <a:r>
                        <a:rPr lang="en-US" sz="1800" noProof="0" dirty="0"/>
                        <a:t>, а </a:t>
                      </a:r>
                      <a:r>
                        <a:rPr lang="en-US" sz="1800" noProof="0" dirty="0" err="1"/>
                        <a:t>лети</a:t>
                      </a:r>
                      <a:r>
                        <a:rPr lang="en-US" sz="1800" noProof="0" dirty="0"/>
                        <a:t> </a:t>
                      </a:r>
                      <a:r>
                        <a:rPr lang="sr-Cyrl-RS" sz="1800" noProof="0" dirty="0"/>
                        <a:t>им омогућите исхрану инсектима.</a:t>
                      </a:r>
                      <a:endParaRPr lang="hu-HU" sz="1800" noProof="0" dirty="0"/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645489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226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roup 1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288" name="CustomShape 2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9" name="CustomShape 3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107" y="341223"/>
                  </a:moveTo>
                  <a:lnTo>
                    <a:pt x="4457" y="341223"/>
                  </a:lnTo>
                  <a:lnTo>
                    <a:pt x="4457" y="329793"/>
                  </a:lnTo>
                  <a:lnTo>
                    <a:pt x="23037" y="329793"/>
                  </a:lnTo>
                  <a:lnTo>
                    <a:pt x="23037" y="325843"/>
                  </a:lnTo>
                  <a:lnTo>
                    <a:pt x="4457" y="325843"/>
                  </a:lnTo>
                  <a:lnTo>
                    <a:pt x="4457" y="315531"/>
                  </a:lnTo>
                  <a:lnTo>
                    <a:pt x="24320" y="315531"/>
                  </a:lnTo>
                  <a:lnTo>
                    <a:pt x="24320" y="311569"/>
                  </a:lnTo>
                  <a:lnTo>
                    <a:pt x="0" y="311569"/>
                  </a:lnTo>
                  <a:lnTo>
                    <a:pt x="0" y="345186"/>
                  </a:lnTo>
                  <a:lnTo>
                    <a:pt x="25107" y="345186"/>
                  </a:lnTo>
                  <a:lnTo>
                    <a:pt x="25107" y="341223"/>
                  </a:lnTo>
                  <a:close/>
                  <a:moveTo>
                    <a:pt x="57785" y="311569"/>
                  </a:moveTo>
                  <a:lnTo>
                    <a:pt x="53327" y="311569"/>
                  </a:lnTo>
                  <a:lnTo>
                    <a:pt x="53327" y="335191"/>
                  </a:lnTo>
                  <a:lnTo>
                    <a:pt x="52616" y="338048"/>
                  </a:lnTo>
                  <a:lnTo>
                    <a:pt x="49860" y="341007"/>
                  </a:lnTo>
                  <a:lnTo>
                    <a:pt x="47485" y="341769"/>
                  </a:lnTo>
                  <a:lnTo>
                    <a:pt x="42316" y="341769"/>
                  </a:lnTo>
                  <a:lnTo>
                    <a:pt x="35763" y="333870"/>
                  </a:lnTo>
                  <a:lnTo>
                    <a:pt x="35763" y="311569"/>
                  </a:lnTo>
                  <a:lnTo>
                    <a:pt x="31343" y="311569"/>
                  </a:lnTo>
                  <a:lnTo>
                    <a:pt x="31343" y="334543"/>
                  </a:lnTo>
                  <a:lnTo>
                    <a:pt x="31737" y="337375"/>
                  </a:lnTo>
                  <a:lnTo>
                    <a:pt x="33464" y="341477"/>
                  </a:lnTo>
                  <a:lnTo>
                    <a:pt x="34874" y="343052"/>
                  </a:lnTo>
                  <a:lnTo>
                    <a:pt x="38900" y="345224"/>
                  </a:lnTo>
                  <a:lnTo>
                    <a:pt x="41440" y="345770"/>
                  </a:lnTo>
                  <a:lnTo>
                    <a:pt x="47879" y="345770"/>
                  </a:lnTo>
                  <a:lnTo>
                    <a:pt x="57785" y="334378"/>
                  </a:lnTo>
                  <a:lnTo>
                    <a:pt x="57785" y="311569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09" y="331025"/>
                  </a:lnTo>
                  <a:lnTo>
                    <a:pt x="83705" y="330428"/>
                  </a:lnTo>
                  <a:lnTo>
                    <a:pt x="83388" y="330263"/>
                  </a:lnTo>
                  <a:lnTo>
                    <a:pt x="82677" y="329895"/>
                  </a:lnTo>
                  <a:lnTo>
                    <a:pt x="85915" y="329463"/>
                  </a:lnTo>
                  <a:lnTo>
                    <a:pt x="88265" y="328409"/>
                  </a:lnTo>
                  <a:lnTo>
                    <a:pt x="90170" y="326415"/>
                  </a:lnTo>
                  <a:lnTo>
                    <a:pt x="91351" y="325145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79" y="312699"/>
                  </a:lnTo>
                  <a:lnTo>
                    <a:pt x="87579" y="320725"/>
                  </a:lnTo>
                  <a:lnTo>
                    <a:pt x="86664" y="323761"/>
                  </a:lnTo>
                  <a:lnTo>
                    <a:pt x="84048" y="325805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5788" y="316826"/>
                  </a:lnTo>
                  <a:lnTo>
                    <a:pt x="86982" y="317868"/>
                  </a:lnTo>
                  <a:lnTo>
                    <a:pt x="87464" y="318909"/>
                  </a:lnTo>
                  <a:lnTo>
                    <a:pt x="87579" y="320725"/>
                  </a:lnTo>
                  <a:lnTo>
                    <a:pt x="87579" y="312699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79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81"/>
                  </a:moveTo>
                  <a:lnTo>
                    <a:pt x="129273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22059" y="338480"/>
                  </a:lnTo>
                  <a:lnTo>
                    <a:pt x="119926" y="340804"/>
                  </a:lnTo>
                  <a:lnTo>
                    <a:pt x="117157" y="341960"/>
                  </a:lnTo>
                  <a:lnTo>
                    <a:pt x="110553" y="341960"/>
                  </a:lnTo>
                  <a:lnTo>
                    <a:pt x="107797" y="340804"/>
                  </a:lnTo>
                  <a:lnTo>
                    <a:pt x="105575" y="338455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24"/>
                  </a:lnTo>
                  <a:lnTo>
                    <a:pt x="103479" y="320205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53" y="314807"/>
                  </a:lnTo>
                  <a:lnTo>
                    <a:pt x="122275" y="313207"/>
                  </a:lnTo>
                  <a:lnTo>
                    <a:pt x="119761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83" y="312534"/>
                  </a:lnTo>
                  <a:lnTo>
                    <a:pt x="102260" y="315734"/>
                  </a:lnTo>
                  <a:lnTo>
                    <a:pt x="99263" y="318846"/>
                  </a:lnTo>
                  <a:lnTo>
                    <a:pt x="97764" y="323253"/>
                  </a:lnTo>
                  <a:lnTo>
                    <a:pt x="97777" y="331863"/>
                  </a:lnTo>
                  <a:lnTo>
                    <a:pt x="98412" y="334568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23" y="342303"/>
                  </a:lnTo>
                  <a:lnTo>
                    <a:pt x="124853" y="341960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63"/>
                  </a:lnTo>
                  <a:lnTo>
                    <a:pt x="129959" y="325081"/>
                  </a:lnTo>
                  <a:close/>
                  <a:moveTo>
                    <a:pt x="161328" y="319620"/>
                  </a:moveTo>
                  <a:lnTo>
                    <a:pt x="156743" y="312851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20" y="327012"/>
                  </a:lnTo>
                  <a:lnTo>
                    <a:pt x="151676" y="327558"/>
                  </a:lnTo>
                  <a:lnTo>
                    <a:pt x="140131" y="327558"/>
                  </a:lnTo>
                  <a:lnTo>
                    <a:pt x="140131" y="315544"/>
                  </a:lnTo>
                  <a:lnTo>
                    <a:pt x="150736" y="315544"/>
                  </a:lnTo>
                  <a:lnTo>
                    <a:pt x="152133" y="315620"/>
                  </a:lnTo>
                  <a:lnTo>
                    <a:pt x="154012" y="316166"/>
                  </a:lnTo>
                  <a:lnTo>
                    <a:pt x="154965" y="316826"/>
                  </a:lnTo>
                  <a:lnTo>
                    <a:pt x="155651" y="317817"/>
                  </a:lnTo>
                  <a:lnTo>
                    <a:pt x="156387" y="318833"/>
                  </a:lnTo>
                  <a:lnTo>
                    <a:pt x="156616" y="319620"/>
                  </a:lnTo>
                  <a:lnTo>
                    <a:pt x="156743" y="323367"/>
                  </a:lnTo>
                  <a:lnTo>
                    <a:pt x="156743" y="312851"/>
                  </a:lnTo>
                  <a:lnTo>
                    <a:pt x="156514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83" y="311594"/>
                  </a:lnTo>
                  <a:lnTo>
                    <a:pt x="135661" y="311594"/>
                  </a:lnTo>
                  <a:lnTo>
                    <a:pt x="135661" y="345211"/>
                  </a:lnTo>
                  <a:lnTo>
                    <a:pt x="140131" y="345211"/>
                  </a:lnTo>
                  <a:lnTo>
                    <a:pt x="140131" y="331533"/>
                  </a:lnTo>
                  <a:lnTo>
                    <a:pt x="153504" y="331533"/>
                  </a:lnTo>
                  <a:lnTo>
                    <a:pt x="156756" y="330555"/>
                  </a:lnTo>
                  <a:lnTo>
                    <a:pt x="159537" y="327558"/>
                  </a:lnTo>
                  <a:lnTo>
                    <a:pt x="160439" y="326580"/>
                  </a:lnTo>
                  <a:lnTo>
                    <a:pt x="161328" y="324154"/>
                  </a:lnTo>
                  <a:lnTo>
                    <a:pt x="161328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44" y="329780"/>
                  </a:lnTo>
                  <a:lnTo>
                    <a:pt x="190144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36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55" y="331393"/>
                  </a:lnTo>
                  <a:lnTo>
                    <a:pt x="208838" y="319417"/>
                  </a:lnTo>
                  <a:lnTo>
                    <a:pt x="209423" y="317271"/>
                  </a:lnTo>
                  <a:lnTo>
                    <a:pt x="209880" y="315087"/>
                  </a:lnTo>
                  <a:lnTo>
                    <a:pt x="210362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69" y="311569"/>
                  </a:lnTo>
                  <a:lnTo>
                    <a:pt x="207581" y="311569"/>
                  </a:lnTo>
                  <a:lnTo>
                    <a:pt x="194640" y="345198"/>
                  </a:lnTo>
                  <a:lnTo>
                    <a:pt x="199390" y="345198"/>
                  </a:lnTo>
                  <a:lnTo>
                    <a:pt x="203073" y="335013"/>
                  </a:lnTo>
                  <a:lnTo>
                    <a:pt x="217131" y="335013"/>
                  </a:lnTo>
                  <a:lnTo>
                    <a:pt x="221056" y="345198"/>
                  </a:lnTo>
                  <a:lnTo>
                    <a:pt x="226136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188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82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69"/>
                  </a:moveTo>
                  <a:lnTo>
                    <a:pt x="298754" y="311569"/>
                  </a:lnTo>
                  <a:lnTo>
                    <a:pt x="298754" y="335191"/>
                  </a:lnTo>
                  <a:lnTo>
                    <a:pt x="298056" y="338048"/>
                  </a:lnTo>
                  <a:lnTo>
                    <a:pt x="295262" y="341007"/>
                  </a:lnTo>
                  <a:lnTo>
                    <a:pt x="292925" y="341769"/>
                  </a:lnTo>
                  <a:lnTo>
                    <a:pt x="287743" y="341769"/>
                  </a:lnTo>
                  <a:lnTo>
                    <a:pt x="281190" y="333870"/>
                  </a:lnTo>
                  <a:lnTo>
                    <a:pt x="281190" y="311569"/>
                  </a:lnTo>
                  <a:lnTo>
                    <a:pt x="276745" y="311569"/>
                  </a:lnTo>
                  <a:lnTo>
                    <a:pt x="276745" y="334543"/>
                  </a:lnTo>
                  <a:lnTo>
                    <a:pt x="277190" y="337375"/>
                  </a:lnTo>
                  <a:lnTo>
                    <a:pt x="278892" y="341477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70"/>
                  </a:lnTo>
                  <a:lnTo>
                    <a:pt x="293293" y="345770"/>
                  </a:lnTo>
                  <a:lnTo>
                    <a:pt x="303199" y="334378"/>
                  </a:lnTo>
                  <a:lnTo>
                    <a:pt x="303199" y="311569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82"/>
                  </a:lnTo>
                  <a:lnTo>
                    <a:pt x="332486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85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85" y="280670"/>
                  </a:lnTo>
                  <a:lnTo>
                    <a:pt x="420585" y="277241"/>
                  </a:lnTo>
                  <a:lnTo>
                    <a:pt x="420585" y="276860"/>
                  </a:lnTo>
                  <a:lnTo>
                    <a:pt x="420585" y="4013"/>
                  </a:lnTo>
                  <a:lnTo>
                    <a:pt x="417017" y="4013"/>
                  </a:lnTo>
                  <a:lnTo>
                    <a:pt x="417017" y="276860"/>
                  </a:lnTo>
                  <a:lnTo>
                    <a:pt x="417004" y="4013"/>
                  </a:lnTo>
                  <a:lnTo>
                    <a:pt x="3594" y="4013"/>
                  </a:lnTo>
                  <a:lnTo>
                    <a:pt x="3594" y="3810"/>
                  </a:lnTo>
                  <a:lnTo>
                    <a:pt x="420585" y="3810"/>
                  </a:lnTo>
                  <a:lnTo>
                    <a:pt x="42058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0" name="object 5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91" name="CustomShape 4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81" y="14084"/>
                  </a:moveTo>
                  <a:lnTo>
                    <a:pt x="31508" y="11074"/>
                  </a:lnTo>
                  <a:lnTo>
                    <a:pt x="28930" y="5753"/>
                  </a:lnTo>
                  <a:lnTo>
                    <a:pt x="27508" y="4229"/>
                  </a:lnTo>
                  <a:lnTo>
                    <a:pt x="27508" y="21971"/>
                  </a:lnTo>
                  <a:lnTo>
                    <a:pt x="26479" y="25057"/>
                  </a:lnTo>
                  <a:lnTo>
                    <a:pt x="24295" y="27482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88" y="30962"/>
                  </a:lnTo>
                  <a:lnTo>
                    <a:pt x="10045" y="29806"/>
                  </a:lnTo>
                  <a:lnTo>
                    <a:pt x="7823" y="27457"/>
                  </a:lnTo>
                  <a:lnTo>
                    <a:pt x="5664" y="25133"/>
                  </a:lnTo>
                  <a:lnTo>
                    <a:pt x="4597" y="21971"/>
                  </a:lnTo>
                  <a:lnTo>
                    <a:pt x="4597" y="12827"/>
                  </a:lnTo>
                  <a:lnTo>
                    <a:pt x="5727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66" y="3797"/>
                  </a:lnTo>
                  <a:lnTo>
                    <a:pt x="18338" y="3797"/>
                  </a:lnTo>
                  <a:lnTo>
                    <a:pt x="27508" y="21971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15" y="0"/>
                  </a:lnTo>
                  <a:lnTo>
                    <a:pt x="11366" y="0"/>
                  </a:lnTo>
                  <a:lnTo>
                    <a:pt x="7531" y="1536"/>
                  </a:lnTo>
                  <a:lnTo>
                    <a:pt x="1524" y="7861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7607" y="32486"/>
                  </a:lnTo>
                  <a:lnTo>
                    <a:pt x="10096" y="34036"/>
                  </a:lnTo>
                  <a:lnTo>
                    <a:pt x="12941" y="34785"/>
                  </a:lnTo>
                  <a:lnTo>
                    <a:pt x="19011" y="34785"/>
                  </a:lnTo>
                  <a:lnTo>
                    <a:pt x="32181" y="20840"/>
                  </a:lnTo>
                  <a:lnTo>
                    <a:pt x="32181" y="14084"/>
                  </a:lnTo>
                  <a:close/>
                  <a:moveTo>
                    <a:pt x="63881" y="406"/>
                  </a:moveTo>
                  <a:lnTo>
                    <a:pt x="59613" y="406"/>
                  </a:lnTo>
                  <a:lnTo>
                    <a:pt x="59613" y="26809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36"/>
                  </a:lnTo>
                  <a:lnTo>
                    <a:pt x="41656" y="34036"/>
                  </a:lnTo>
                  <a:lnTo>
                    <a:pt x="41656" y="7594"/>
                  </a:lnTo>
                  <a:lnTo>
                    <a:pt x="59309" y="34036"/>
                  </a:lnTo>
                  <a:lnTo>
                    <a:pt x="63881" y="34036"/>
                  </a:lnTo>
                  <a:lnTo>
                    <a:pt x="63881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2" name="object 7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7BAF9A51-BD68-402E-A8ED-E449B76721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8144972"/>
              </p:ext>
            </p:extLst>
          </p:nvPr>
        </p:nvGraphicFramePr>
        <p:xfrm>
          <a:off x="1050801" y="2226733"/>
          <a:ext cx="10064998" cy="366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60BB4C0-D687-4C97-81A6-BC8427AF7C12}"/>
              </a:ext>
            </a:extLst>
          </p:cNvPr>
          <p:cNvSpPr txBox="1"/>
          <p:nvPr/>
        </p:nvSpPr>
        <p:spPr>
          <a:xfrm>
            <a:off x="1935898" y="745200"/>
            <a:ext cx="829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hu-HU" sz="3200" dirty="0"/>
              <a:t>ШТА ДОБИЈАТЕ ЗА </a:t>
            </a:r>
            <a:r>
              <a:rPr lang="sr-Cyrl-RS" sz="3200" dirty="0"/>
              <a:t>УЗВРАТ</a:t>
            </a:r>
            <a:r>
              <a:rPr lang="hu-HU" sz="3200" dirty="0"/>
              <a:t>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61064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roup 1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288" name="CustomShape 2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9" name="CustomShape 3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107" y="341223"/>
                  </a:moveTo>
                  <a:lnTo>
                    <a:pt x="4457" y="341223"/>
                  </a:lnTo>
                  <a:lnTo>
                    <a:pt x="4457" y="329793"/>
                  </a:lnTo>
                  <a:lnTo>
                    <a:pt x="23037" y="329793"/>
                  </a:lnTo>
                  <a:lnTo>
                    <a:pt x="23037" y="325843"/>
                  </a:lnTo>
                  <a:lnTo>
                    <a:pt x="4457" y="325843"/>
                  </a:lnTo>
                  <a:lnTo>
                    <a:pt x="4457" y="315531"/>
                  </a:lnTo>
                  <a:lnTo>
                    <a:pt x="24320" y="315531"/>
                  </a:lnTo>
                  <a:lnTo>
                    <a:pt x="24320" y="311569"/>
                  </a:lnTo>
                  <a:lnTo>
                    <a:pt x="0" y="311569"/>
                  </a:lnTo>
                  <a:lnTo>
                    <a:pt x="0" y="345186"/>
                  </a:lnTo>
                  <a:lnTo>
                    <a:pt x="25107" y="345186"/>
                  </a:lnTo>
                  <a:lnTo>
                    <a:pt x="25107" y="341223"/>
                  </a:lnTo>
                  <a:close/>
                  <a:moveTo>
                    <a:pt x="57785" y="311569"/>
                  </a:moveTo>
                  <a:lnTo>
                    <a:pt x="53327" y="311569"/>
                  </a:lnTo>
                  <a:lnTo>
                    <a:pt x="53327" y="335191"/>
                  </a:lnTo>
                  <a:lnTo>
                    <a:pt x="52616" y="338048"/>
                  </a:lnTo>
                  <a:lnTo>
                    <a:pt x="49860" y="341007"/>
                  </a:lnTo>
                  <a:lnTo>
                    <a:pt x="47485" y="341769"/>
                  </a:lnTo>
                  <a:lnTo>
                    <a:pt x="42316" y="341769"/>
                  </a:lnTo>
                  <a:lnTo>
                    <a:pt x="35763" y="333870"/>
                  </a:lnTo>
                  <a:lnTo>
                    <a:pt x="35763" y="311569"/>
                  </a:lnTo>
                  <a:lnTo>
                    <a:pt x="31343" y="311569"/>
                  </a:lnTo>
                  <a:lnTo>
                    <a:pt x="31343" y="334543"/>
                  </a:lnTo>
                  <a:lnTo>
                    <a:pt x="31737" y="337375"/>
                  </a:lnTo>
                  <a:lnTo>
                    <a:pt x="33464" y="341477"/>
                  </a:lnTo>
                  <a:lnTo>
                    <a:pt x="34874" y="343052"/>
                  </a:lnTo>
                  <a:lnTo>
                    <a:pt x="38900" y="345224"/>
                  </a:lnTo>
                  <a:lnTo>
                    <a:pt x="41440" y="345770"/>
                  </a:lnTo>
                  <a:lnTo>
                    <a:pt x="47879" y="345770"/>
                  </a:lnTo>
                  <a:lnTo>
                    <a:pt x="57785" y="334378"/>
                  </a:lnTo>
                  <a:lnTo>
                    <a:pt x="57785" y="311569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09" y="331025"/>
                  </a:lnTo>
                  <a:lnTo>
                    <a:pt x="83705" y="330428"/>
                  </a:lnTo>
                  <a:lnTo>
                    <a:pt x="83388" y="330263"/>
                  </a:lnTo>
                  <a:lnTo>
                    <a:pt x="82677" y="329895"/>
                  </a:lnTo>
                  <a:lnTo>
                    <a:pt x="85915" y="329463"/>
                  </a:lnTo>
                  <a:lnTo>
                    <a:pt x="88265" y="328409"/>
                  </a:lnTo>
                  <a:lnTo>
                    <a:pt x="90170" y="326415"/>
                  </a:lnTo>
                  <a:lnTo>
                    <a:pt x="91351" y="325145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79" y="312699"/>
                  </a:lnTo>
                  <a:lnTo>
                    <a:pt x="87579" y="320725"/>
                  </a:lnTo>
                  <a:lnTo>
                    <a:pt x="86664" y="323761"/>
                  </a:lnTo>
                  <a:lnTo>
                    <a:pt x="84048" y="325805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5788" y="316826"/>
                  </a:lnTo>
                  <a:lnTo>
                    <a:pt x="86982" y="317868"/>
                  </a:lnTo>
                  <a:lnTo>
                    <a:pt x="87464" y="318909"/>
                  </a:lnTo>
                  <a:lnTo>
                    <a:pt x="87579" y="320725"/>
                  </a:lnTo>
                  <a:lnTo>
                    <a:pt x="87579" y="312699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79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81"/>
                  </a:moveTo>
                  <a:lnTo>
                    <a:pt x="129273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22059" y="338480"/>
                  </a:lnTo>
                  <a:lnTo>
                    <a:pt x="119926" y="340804"/>
                  </a:lnTo>
                  <a:lnTo>
                    <a:pt x="117157" y="341960"/>
                  </a:lnTo>
                  <a:lnTo>
                    <a:pt x="110553" y="341960"/>
                  </a:lnTo>
                  <a:lnTo>
                    <a:pt x="107797" y="340804"/>
                  </a:lnTo>
                  <a:lnTo>
                    <a:pt x="105575" y="338455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24"/>
                  </a:lnTo>
                  <a:lnTo>
                    <a:pt x="103479" y="320205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53" y="314807"/>
                  </a:lnTo>
                  <a:lnTo>
                    <a:pt x="122275" y="313207"/>
                  </a:lnTo>
                  <a:lnTo>
                    <a:pt x="119761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83" y="312534"/>
                  </a:lnTo>
                  <a:lnTo>
                    <a:pt x="102260" y="315734"/>
                  </a:lnTo>
                  <a:lnTo>
                    <a:pt x="99263" y="318846"/>
                  </a:lnTo>
                  <a:lnTo>
                    <a:pt x="97764" y="323253"/>
                  </a:lnTo>
                  <a:lnTo>
                    <a:pt x="97777" y="331863"/>
                  </a:lnTo>
                  <a:lnTo>
                    <a:pt x="98412" y="334568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23" y="342303"/>
                  </a:lnTo>
                  <a:lnTo>
                    <a:pt x="124853" y="341960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63"/>
                  </a:lnTo>
                  <a:lnTo>
                    <a:pt x="129959" y="325081"/>
                  </a:lnTo>
                  <a:close/>
                  <a:moveTo>
                    <a:pt x="161328" y="319620"/>
                  </a:moveTo>
                  <a:lnTo>
                    <a:pt x="156743" y="312851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20" y="327012"/>
                  </a:lnTo>
                  <a:lnTo>
                    <a:pt x="151676" y="327558"/>
                  </a:lnTo>
                  <a:lnTo>
                    <a:pt x="140131" y="327558"/>
                  </a:lnTo>
                  <a:lnTo>
                    <a:pt x="140131" y="315544"/>
                  </a:lnTo>
                  <a:lnTo>
                    <a:pt x="150736" y="315544"/>
                  </a:lnTo>
                  <a:lnTo>
                    <a:pt x="152133" y="315620"/>
                  </a:lnTo>
                  <a:lnTo>
                    <a:pt x="154012" y="316166"/>
                  </a:lnTo>
                  <a:lnTo>
                    <a:pt x="154965" y="316826"/>
                  </a:lnTo>
                  <a:lnTo>
                    <a:pt x="155651" y="317817"/>
                  </a:lnTo>
                  <a:lnTo>
                    <a:pt x="156387" y="318833"/>
                  </a:lnTo>
                  <a:lnTo>
                    <a:pt x="156616" y="319620"/>
                  </a:lnTo>
                  <a:lnTo>
                    <a:pt x="156743" y="323367"/>
                  </a:lnTo>
                  <a:lnTo>
                    <a:pt x="156743" y="312851"/>
                  </a:lnTo>
                  <a:lnTo>
                    <a:pt x="156514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83" y="311594"/>
                  </a:lnTo>
                  <a:lnTo>
                    <a:pt x="135661" y="311594"/>
                  </a:lnTo>
                  <a:lnTo>
                    <a:pt x="135661" y="345211"/>
                  </a:lnTo>
                  <a:lnTo>
                    <a:pt x="140131" y="345211"/>
                  </a:lnTo>
                  <a:lnTo>
                    <a:pt x="140131" y="331533"/>
                  </a:lnTo>
                  <a:lnTo>
                    <a:pt x="153504" y="331533"/>
                  </a:lnTo>
                  <a:lnTo>
                    <a:pt x="156756" y="330555"/>
                  </a:lnTo>
                  <a:lnTo>
                    <a:pt x="159537" y="327558"/>
                  </a:lnTo>
                  <a:lnTo>
                    <a:pt x="160439" y="326580"/>
                  </a:lnTo>
                  <a:lnTo>
                    <a:pt x="161328" y="324154"/>
                  </a:lnTo>
                  <a:lnTo>
                    <a:pt x="161328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44" y="329780"/>
                  </a:lnTo>
                  <a:lnTo>
                    <a:pt x="190144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36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55" y="331393"/>
                  </a:lnTo>
                  <a:lnTo>
                    <a:pt x="208838" y="319417"/>
                  </a:lnTo>
                  <a:lnTo>
                    <a:pt x="209423" y="317271"/>
                  </a:lnTo>
                  <a:lnTo>
                    <a:pt x="209880" y="315087"/>
                  </a:lnTo>
                  <a:lnTo>
                    <a:pt x="210362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69" y="311569"/>
                  </a:lnTo>
                  <a:lnTo>
                    <a:pt x="207581" y="311569"/>
                  </a:lnTo>
                  <a:lnTo>
                    <a:pt x="194640" y="345198"/>
                  </a:lnTo>
                  <a:lnTo>
                    <a:pt x="199390" y="345198"/>
                  </a:lnTo>
                  <a:lnTo>
                    <a:pt x="203073" y="335013"/>
                  </a:lnTo>
                  <a:lnTo>
                    <a:pt x="217131" y="335013"/>
                  </a:lnTo>
                  <a:lnTo>
                    <a:pt x="221056" y="345198"/>
                  </a:lnTo>
                  <a:lnTo>
                    <a:pt x="226136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188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82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69"/>
                  </a:moveTo>
                  <a:lnTo>
                    <a:pt x="298754" y="311569"/>
                  </a:lnTo>
                  <a:lnTo>
                    <a:pt x="298754" y="335191"/>
                  </a:lnTo>
                  <a:lnTo>
                    <a:pt x="298056" y="338048"/>
                  </a:lnTo>
                  <a:lnTo>
                    <a:pt x="295262" y="341007"/>
                  </a:lnTo>
                  <a:lnTo>
                    <a:pt x="292925" y="341769"/>
                  </a:lnTo>
                  <a:lnTo>
                    <a:pt x="287743" y="341769"/>
                  </a:lnTo>
                  <a:lnTo>
                    <a:pt x="281190" y="333870"/>
                  </a:lnTo>
                  <a:lnTo>
                    <a:pt x="281190" y="311569"/>
                  </a:lnTo>
                  <a:lnTo>
                    <a:pt x="276745" y="311569"/>
                  </a:lnTo>
                  <a:lnTo>
                    <a:pt x="276745" y="334543"/>
                  </a:lnTo>
                  <a:lnTo>
                    <a:pt x="277190" y="337375"/>
                  </a:lnTo>
                  <a:lnTo>
                    <a:pt x="278892" y="341477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70"/>
                  </a:lnTo>
                  <a:lnTo>
                    <a:pt x="293293" y="345770"/>
                  </a:lnTo>
                  <a:lnTo>
                    <a:pt x="303199" y="334378"/>
                  </a:lnTo>
                  <a:lnTo>
                    <a:pt x="303199" y="311569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82"/>
                  </a:lnTo>
                  <a:lnTo>
                    <a:pt x="332486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85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85" y="280670"/>
                  </a:lnTo>
                  <a:lnTo>
                    <a:pt x="420585" y="277241"/>
                  </a:lnTo>
                  <a:lnTo>
                    <a:pt x="420585" y="276860"/>
                  </a:lnTo>
                  <a:lnTo>
                    <a:pt x="420585" y="4013"/>
                  </a:lnTo>
                  <a:lnTo>
                    <a:pt x="417017" y="4013"/>
                  </a:lnTo>
                  <a:lnTo>
                    <a:pt x="417017" y="276860"/>
                  </a:lnTo>
                  <a:lnTo>
                    <a:pt x="417004" y="4013"/>
                  </a:lnTo>
                  <a:lnTo>
                    <a:pt x="3594" y="4013"/>
                  </a:lnTo>
                  <a:lnTo>
                    <a:pt x="3594" y="3810"/>
                  </a:lnTo>
                  <a:lnTo>
                    <a:pt x="420585" y="3810"/>
                  </a:lnTo>
                  <a:lnTo>
                    <a:pt x="42058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0" name="object 5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91" name="CustomShape 4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81" y="14084"/>
                  </a:moveTo>
                  <a:lnTo>
                    <a:pt x="31508" y="11074"/>
                  </a:lnTo>
                  <a:lnTo>
                    <a:pt x="28930" y="5753"/>
                  </a:lnTo>
                  <a:lnTo>
                    <a:pt x="27508" y="4229"/>
                  </a:lnTo>
                  <a:lnTo>
                    <a:pt x="27508" y="21971"/>
                  </a:lnTo>
                  <a:lnTo>
                    <a:pt x="26479" y="25057"/>
                  </a:lnTo>
                  <a:lnTo>
                    <a:pt x="24295" y="27482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88" y="30962"/>
                  </a:lnTo>
                  <a:lnTo>
                    <a:pt x="10045" y="29806"/>
                  </a:lnTo>
                  <a:lnTo>
                    <a:pt x="7823" y="27457"/>
                  </a:lnTo>
                  <a:lnTo>
                    <a:pt x="5664" y="25133"/>
                  </a:lnTo>
                  <a:lnTo>
                    <a:pt x="4597" y="21971"/>
                  </a:lnTo>
                  <a:lnTo>
                    <a:pt x="4597" y="12827"/>
                  </a:lnTo>
                  <a:lnTo>
                    <a:pt x="5727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66" y="3797"/>
                  </a:lnTo>
                  <a:lnTo>
                    <a:pt x="18338" y="3797"/>
                  </a:lnTo>
                  <a:lnTo>
                    <a:pt x="27508" y="21971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15" y="0"/>
                  </a:lnTo>
                  <a:lnTo>
                    <a:pt x="11366" y="0"/>
                  </a:lnTo>
                  <a:lnTo>
                    <a:pt x="7531" y="1536"/>
                  </a:lnTo>
                  <a:lnTo>
                    <a:pt x="1524" y="7861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7607" y="32486"/>
                  </a:lnTo>
                  <a:lnTo>
                    <a:pt x="10096" y="34036"/>
                  </a:lnTo>
                  <a:lnTo>
                    <a:pt x="12941" y="34785"/>
                  </a:lnTo>
                  <a:lnTo>
                    <a:pt x="19011" y="34785"/>
                  </a:lnTo>
                  <a:lnTo>
                    <a:pt x="32181" y="20840"/>
                  </a:lnTo>
                  <a:lnTo>
                    <a:pt x="32181" y="14084"/>
                  </a:lnTo>
                  <a:close/>
                  <a:moveTo>
                    <a:pt x="63881" y="406"/>
                  </a:moveTo>
                  <a:lnTo>
                    <a:pt x="59613" y="406"/>
                  </a:lnTo>
                  <a:lnTo>
                    <a:pt x="59613" y="26809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36"/>
                  </a:lnTo>
                  <a:lnTo>
                    <a:pt x="41656" y="34036"/>
                  </a:lnTo>
                  <a:lnTo>
                    <a:pt x="41656" y="7594"/>
                  </a:lnTo>
                  <a:lnTo>
                    <a:pt x="59309" y="34036"/>
                  </a:lnTo>
                  <a:lnTo>
                    <a:pt x="63881" y="34036"/>
                  </a:lnTo>
                  <a:lnTo>
                    <a:pt x="63881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2" name="object 7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860BB4C0-D687-4C97-81A6-BC8427AF7C12}"/>
              </a:ext>
            </a:extLst>
          </p:cNvPr>
          <p:cNvSpPr txBox="1"/>
          <p:nvPr/>
        </p:nvSpPr>
        <p:spPr>
          <a:xfrm>
            <a:off x="1935898" y="745200"/>
            <a:ext cx="829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hu-HU" sz="3200" dirty="0"/>
              <a:t>ШТА ДОБИЈАТЕ ЗА </a:t>
            </a:r>
            <a:r>
              <a:rPr lang="sr-Cyrl-RS" sz="3200" dirty="0"/>
              <a:t>УЗВРАТ</a:t>
            </a:r>
            <a:r>
              <a:rPr lang="hu-HU" sz="3200" dirty="0"/>
              <a:t>?</a:t>
            </a:r>
            <a:endParaRPr lang="en-GB" sz="32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A530AF7-5667-454F-A752-50DBB80B1CEB}"/>
              </a:ext>
            </a:extLst>
          </p:cNvPr>
          <p:cNvGrpSpPr/>
          <p:nvPr/>
        </p:nvGrpSpPr>
        <p:grpSpPr>
          <a:xfrm>
            <a:off x="493162" y="1674715"/>
            <a:ext cx="1818562" cy="1818562"/>
            <a:chOff x="5174019" y="2872144"/>
            <a:chExt cx="1818562" cy="1818562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B167998-3D8B-4D83-A3EC-27670372D6C3}"/>
                </a:ext>
              </a:extLst>
            </p:cNvPr>
            <p:cNvSpPr/>
            <p:nvPr/>
          </p:nvSpPr>
          <p:spPr>
            <a:xfrm>
              <a:off x="5174019" y="2872144"/>
              <a:ext cx="1818562" cy="1818562"/>
            </a:xfrm>
            <a:prstGeom prst="ellipse">
              <a:avLst/>
            </a:prstGeom>
          </p:spPr>
          <p:style>
            <a:lnRef idx="0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056EB45-D97C-41DF-9934-C65B2A3244AE}"/>
                </a:ext>
              </a:extLst>
            </p:cNvPr>
            <p:cNvSpPr/>
            <p:nvPr/>
          </p:nvSpPr>
          <p:spPr>
            <a:xfrm>
              <a:off x="5561582" y="3259706"/>
              <a:ext cx="1043437" cy="1043437"/>
            </a:xfrm>
            <a:prstGeom prst="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E66D0D5-7859-4016-ADD2-FF65DAFF7ACB}"/>
              </a:ext>
            </a:extLst>
          </p:cNvPr>
          <p:cNvSpPr txBox="1"/>
          <p:nvPr/>
        </p:nvSpPr>
        <p:spPr>
          <a:xfrm>
            <a:off x="2629576" y="2531806"/>
            <a:ext cx="7970624" cy="3733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err="1"/>
              <a:t>Чланци</a:t>
            </a:r>
            <a:r>
              <a:rPr lang="en-US" sz="2400" dirty="0"/>
              <a:t> о </a:t>
            </a:r>
            <a:r>
              <a:rPr lang="en-US" sz="2400" dirty="0" err="1"/>
              <a:t>ресторан</a:t>
            </a:r>
            <a:r>
              <a:rPr lang="sr-Cyrl-RS" sz="2400" dirty="0"/>
              <a:t>у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ПЕТ </a:t>
            </a:r>
            <a:r>
              <a:rPr lang="sr-Cyrl-RS" sz="2400" dirty="0"/>
              <a:t>Куп</a:t>
            </a:r>
            <a:r>
              <a:rPr lang="en-US" sz="2400" dirty="0"/>
              <a:t> </a:t>
            </a:r>
            <a:r>
              <a:rPr lang="sr-Cyrl-RS" sz="2400" dirty="0"/>
              <a:t>платформама</a:t>
            </a:r>
            <a:r>
              <a:rPr lang="en-US" sz="2400" dirty="0"/>
              <a:t> и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Gastrohero</a:t>
            </a:r>
            <a:r>
              <a:rPr lang="en-US" sz="2400" dirty="0"/>
              <a:t> </a:t>
            </a:r>
            <a:r>
              <a:rPr lang="en-US" sz="2400" dirty="0" err="1"/>
              <a:t>блог</a:t>
            </a:r>
            <a:r>
              <a:rPr lang="sr-Cyrl-RS" sz="2400" dirty="0"/>
              <a:t>у</a:t>
            </a:r>
            <a:r>
              <a:rPr lang="en-US" sz="2400" dirty="0"/>
              <a:t>.</a:t>
            </a:r>
            <a:endParaRPr lang="hu-HU" sz="2400" dirty="0"/>
          </a:p>
          <a:p>
            <a:pPr marL="285750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err="1"/>
              <a:t>Означавање</a:t>
            </a:r>
            <a:r>
              <a:rPr lang="en-US" sz="2400" dirty="0"/>
              <a:t> </a:t>
            </a:r>
            <a:r>
              <a:rPr lang="en-US" sz="2400" dirty="0" err="1"/>
              <a:t>профила</a:t>
            </a:r>
            <a:r>
              <a:rPr lang="en-US" sz="2400" dirty="0"/>
              <a:t> </a:t>
            </a:r>
            <a:r>
              <a:rPr lang="en-US" sz="2400" dirty="0" err="1"/>
              <a:t>речних</a:t>
            </a:r>
            <a:r>
              <a:rPr lang="en-US" sz="2400" dirty="0"/>
              <a:t>/</a:t>
            </a:r>
            <a:r>
              <a:rPr lang="en-US" sz="2400" dirty="0" err="1"/>
              <a:t>спасилачких</a:t>
            </a:r>
            <a:r>
              <a:rPr lang="en-US" sz="2400" dirty="0"/>
              <a:t> </a:t>
            </a:r>
            <a:r>
              <a:rPr lang="en-US" sz="2400" dirty="0" err="1"/>
              <a:t>ресторана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мапи</a:t>
            </a:r>
            <a:r>
              <a:rPr lang="en-US" sz="2400" dirty="0"/>
              <a:t> </a:t>
            </a:r>
            <a:r>
              <a:rPr lang="en-US" sz="2400" dirty="0" err="1"/>
              <a:t>Чисте</a:t>
            </a:r>
            <a:r>
              <a:rPr lang="en-US" sz="2400" dirty="0"/>
              <a:t> </a:t>
            </a:r>
            <a:r>
              <a:rPr lang="en-US" sz="2400" dirty="0" err="1"/>
              <a:t>Тисе</a:t>
            </a:r>
            <a:r>
              <a:rPr lang="en-US" sz="2400" dirty="0"/>
              <a:t> и у </a:t>
            </a:r>
            <a:r>
              <a:rPr lang="en-US" sz="2400" dirty="0" err="1"/>
              <a:t>Gastrohero</a:t>
            </a:r>
            <a:r>
              <a:rPr lang="en-US" sz="2400" dirty="0"/>
              <a:t> </a:t>
            </a:r>
            <a:r>
              <a:rPr lang="sr-Cyrl-RS" sz="2400" dirty="0"/>
              <a:t>апликацији</a:t>
            </a:r>
            <a:r>
              <a:rPr lang="en-US" sz="2400" dirty="0"/>
              <a:t>.</a:t>
            </a:r>
            <a:endParaRPr lang="hu-HU" sz="2400" dirty="0"/>
          </a:p>
          <a:p>
            <a:pPr marL="285750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err="1"/>
              <a:t>Кампање</a:t>
            </a:r>
            <a:r>
              <a:rPr lang="en-US" sz="2400" dirty="0"/>
              <a:t>, </a:t>
            </a:r>
            <a:r>
              <a:rPr lang="en-US" sz="2400" dirty="0" err="1"/>
              <a:t>саопштења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јавност</a:t>
            </a:r>
            <a:r>
              <a:rPr lang="en-US" sz="2400" dirty="0"/>
              <a:t>.</a:t>
            </a:r>
            <a:endParaRPr lang="hu-HU" sz="2400" dirty="0"/>
          </a:p>
          <a:p>
            <a:pPr marL="285750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err="1"/>
              <a:t>Препоруке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место</a:t>
            </a:r>
            <a:r>
              <a:rPr lang="en-US" sz="2400" dirty="0"/>
              <a:t> </a:t>
            </a:r>
            <a:r>
              <a:rPr lang="en-US" sz="2400" dirty="0" err="1"/>
              <a:t>одржавања</a:t>
            </a:r>
            <a:r>
              <a:rPr lang="en-US" sz="2400" dirty="0"/>
              <a:t> </a:t>
            </a:r>
            <a:r>
              <a:rPr lang="en-US" sz="2400" dirty="0" err="1"/>
              <a:t>догађаја</a:t>
            </a:r>
            <a:r>
              <a:rPr lang="en-US" sz="2400" dirty="0"/>
              <a:t>.</a:t>
            </a:r>
            <a:endParaRPr lang="hu-HU" sz="2400" dirty="0"/>
          </a:p>
          <a:p>
            <a:pPr marL="285750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err="1"/>
              <a:t>Попуст</a:t>
            </a:r>
            <a:r>
              <a:rPr lang="sr-Cyrl-RS" sz="2400" dirty="0"/>
              <a:t>е</a:t>
            </a:r>
            <a:r>
              <a:rPr lang="en-US" sz="2400" dirty="0"/>
              <a:t>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754394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roup 1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288" name="CustomShape 2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9" name="CustomShape 3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107" y="341223"/>
                  </a:moveTo>
                  <a:lnTo>
                    <a:pt x="4457" y="341223"/>
                  </a:lnTo>
                  <a:lnTo>
                    <a:pt x="4457" y="329793"/>
                  </a:lnTo>
                  <a:lnTo>
                    <a:pt x="23037" y="329793"/>
                  </a:lnTo>
                  <a:lnTo>
                    <a:pt x="23037" y="325843"/>
                  </a:lnTo>
                  <a:lnTo>
                    <a:pt x="4457" y="325843"/>
                  </a:lnTo>
                  <a:lnTo>
                    <a:pt x="4457" y="315531"/>
                  </a:lnTo>
                  <a:lnTo>
                    <a:pt x="24320" y="315531"/>
                  </a:lnTo>
                  <a:lnTo>
                    <a:pt x="24320" y="311569"/>
                  </a:lnTo>
                  <a:lnTo>
                    <a:pt x="0" y="311569"/>
                  </a:lnTo>
                  <a:lnTo>
                    <a:pt x="0" y="345186"/>
                  </a:lnTo>
                  <a:lnTo>
                    <a:pt x="25107" y="345186"/>
                  </a:lnTo>
                  <a:lnTo>
                    <a:pt x="25107" y="341223"/>
                  </a:lnTo>
                  <a:close/>
                  <a:moveTo>
                    <a:pt x="57785" y="311569"/>
                  </a:moveTo>
                  <a:lnTo>
                    <a:pt x="53327" y="311569"/>
                  </a:lnTo>
                  <a:lnTo>
                    <a:pt x="53327" y="335191"/>
                  </a:lnTo>
                  <a:lnTo>
                    <a:pt x="52616" y="338048"/>
                  </a:lnTo>
                  <a:lnTo>
                    <a:pt x="49860" y="341007"/>
                  </a:lnTo>
                  <a:lnTo>
                    <a:pt x="47485" y="341769"/>
                  </a:lnTo>
                  <a:lnTo>
                    <a:pt x="42316" y="341769"/>
                  </a:lnTo>
                  <a:lnTo>
                    <a:pt x="35763" y="333870"/>
                  </a:lnTo>
                  <a:lnTo>
                    <a:pt x="35763" y="311569"/>
                  </a:lnTo>
                  <a:lnTo>
                    <a:pt x="31343" y="311569"/>
                  </a:lnTo>
                  <a:lnTo>
                    <a:pt x="31343" y="334543"/>
                  </a:lnTo>
                  <a:lnTo>
                    <a:pt x="31737" y="337375"/>
                  </a:lnTo>
                  <a:lnTo>
                    <a:pt x="33464" y="341477"/>
                  </a:lnTo>
                  <a:lnTo>
                    <a:pt x="34874" y="343052"/>
                  </a:lnTo>
                  <a:lnTo>
                    <a:pt x="38900" y="345224"/>
                  </a:lnTo>
                  <a:lnTo>
                    <a:pt x="41440" y="345770"/>
                  </a:lnTo>
                  <a:lnTo>
                    <a:pt x="47879" y="345770"/>
                  </a:lnTo>
                  <a:lnTo>
                    <a:pt x="57785" y="334378"/>
                  </a:lnTo>
                  <a:lnTo>
                    <a:pt x="57785" y="311569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09" y="331025"/>
                  </a:lnTo>
                  <a:lnTo>
                    <a:pt x="83705" y="330428"/>
                  </a:lnTo>
                  <a:lnTo>
                    <a:pt x="83388" y="330263"/>
                  </a:lnTo>
                  <a:lnTo>
                    <a:pt x="82677" y="329895"/>
                  </a:lnTo>
                  <a:lnTo>
                    <a:pt x="85915" y="329463"/>
                  </a:lnTo>
                  <a:lnTo>
                    <a:pt x="88265" y="328409"/>
                  </a:lnTo>
                  <a:lnTo>
                    <a:pt x="90170" y="326415"/>
                  </a:lnTo>
                  <a:lnTo>
                    <a:pt x="91351" y="325145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79" y="312699"/>
                  </a:lnTo>
                  <a:lnTo>
                    <a:pt x="87579" y="320725"/>
                  </a:lnTo>
                  <a:lnTo>
                    <a:pt x="86664" y="323761"/>
                  </a:lnTo>
                  <a:lnTo>
                    <a:pt x="84048" y="325805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5788" y="316826"/>
                  </a:lnTo>
                  <a:lnTo>
                    <a:pt x="86982" y="317868"/>
                  </a:lnTo>
                  <a:lnTo>
                    <a:pt x="87464" y="318909"/>
                  </a:lnTo>
                  <a:lnTo>
                    <a:pt x="87579" y="320725"/>
                  </a:lnTo>
                  <a:lnTo>
                    <a:pt x="87579" y="312699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79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81"/>
                  </a:moveTo>
                  <a:lnTo>
                    <a:pt x="129273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22059" y="338480"/>
                  </a:lnTo>
                  <a:lnTo>
                    <a:pt x="119926" y="340804"/>
                  </a:lnTo>
                  <a:lnTo>
                    <a:pt x="117157" y="341960"/>
                  </a:lnTo>
                  <a:lnTo>
                    <a:pt x="110553" y="341960"/>
                  </a:lnTo>
                  <a:lnTo>
                    <a:pt x="107797" y="340804"/>
                  </a:lnTo>
                  <a:lnTo>
                    <a:pt x="105575" y="338455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24"/>
                  </a:lnTo>
                  <a:lnTo>
                    <a:pt x="103479" y="320205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53" y="314807"/>
                  </a:lnTo>
                  <a:lnTo>
                    <a:pt x="122275" y="313207"/>
                  </a:lnTo>
                  <a:lnTo>
                    <a:pt x="119761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83" y="312534"/>
                  </a:lnTo>
                  <a:lnTo>
                    <a:pt x="102260" y="315734"/>
                  </a:lnTo>
                  <a:lnTo>
                    <a:pt x="99263" y="318846"/>
                  </a:lnTo>
                  <a:lnTo>
                    <a:pt x="97764" y="323253"/>
                  </a:lnTo>
                  <a:lnTo>
                    <a:pt x="97777" y="331863"/>
                  </a:lnTo>
                  <a:lnTo>
                    <a:pt x="98412" y="334568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23" y="342303"/>
                  </a:lnTo>
                  <a:lnTo>
                    <a:pt x="124853" y="341960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63"/>
                  </a:lnTo>
                  <a:lnTo>
                    <a:pt x="129959" y="325081"/>
                  </a:lnTo>
                  <a:close/>
                  <a:moveTo>
                    <a:pt x="161328" y="319620"/>
                  </a:moveTo>
                  <a:lnTo>
                    <a:pt x="156743" y="312851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20" y="327012"/>
                  </a:lnTo>
                  <a:lnTo>
                    <a:pt x="151676" y="327558"/>
                  </a:lnTo>
                  <a:lnTo>
                    <a:pt x="140131" y="327558"/>
                  </a:lnTo>
                  <a:lnTo>
                    <a:pt x="140131" y="315544"/>
                  </a:lnTo>
                  <a:lnTo>
                    <a:pt x="150736" y="315544"/>
                  </a:lnTo>
                  <a:lnTo>
                    <a:pt x="152133" y="315620"/>
                  </a:lnTo>
                  <a:lnTo>
                    <a:pt x="154012" y="316166"/>
                  </a:lnTo>
                  <a:lnTo>
                    <a:pt x="154965" y="316826"/>
                  </a:lnTo>
                  <a:lnTo>
                    <a:pt x="155651" y="317817"/>
                  </a:lnTo>
                  <a:lnTo>
                    <a:pt x="156387" y="318833"/>
                  </a:lnTo>
                  <a:lnTo>
                    <a:pt x="156616" y="319620"/>
                  </a:lnTo>
                  <a:lnTo>
                    <a:pt x="156743" y="323367"/>
                  </a:lnTo>
                  <a:lnTo>
                    <a:pt x="156743" y="312851"/>
                  </a:lnTo>
                  <a:lnTo>
                    <a:pt x="156514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83" y="311594"/>
                  </a:lnTo>
                  <a:lnTo>
                    <a:pt x="135661" y="311594"/>
                  </a:lnTo>
                  <a:lnTo>
                    <a:pt x="135661" y="345211"/>
                  </a:lnTo>
                  <a:lnTo>
                    <a:pt x="140131" y="345211"/>
                  </a:lnTo>
                  <a:lnTo>
                    <a:pt x="140131" y="331533"/>
                  </a:lnTo>
                  <a:lnTo>
                    <a:pt x="153504" y="331533"/>
                  </a:lnTo>
                  <a:lnTo>
                    <a:pt x="156756" y="330555"/>
                  </a:lnTo>
                  <a:lnTo>
                    <a:pt x="159537" y="327558"/>
                  </a:lnTo>
                  <a:lnTo>
                    <a:pt x="160439" y="326580"/>
                  </a:lnTo>
                  <a:lnTo>
                    <a:pt x="161328" y="324154"/>
                  </a:lnTo>
                  <a:lnTo>
                    <a:pt x="161328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44" y="329780"/>
                  </a:lnTo>
                  <a:lnTo>
                    <a:pt x="190144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36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55" y="331393"/>
                  </a:lnTo>
                  <a:lnTo>
                    <a:pt x="208838" y="319417"/>
                  </a:lnTo>
                  <a:lnTo>
                    <a:pt x="209423" y="317271"/>
                  </a:lnTo>
                  <a:lnTo>
                    <a:pt x="209880" y="315087"/>
                  </a:lnTo>
                  <a:lnTo>
                    <a:pt x="210362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69" y="311569"/>
                  </a:lnTo>
                  <a:lnTo>
                    <a:pt x="207581" y="311569"/>
                  </a:lnTo>
                  <a:lnTo>
                    <a:pt x="194640" y="345198"/>
                  </a:lnTo>
                  <a:lnTo>
                    <a:pt x="199390" y="345198"/>
                  </a:lnTo>
                  <a:lnTo>
                    <a:pt x="203073" y="335013"/>
                  </a:lnTo>
                  <a:lnTo>
                    <a:pt x="217131" y="335013"/>
                  </a:lnTo>
                  <a:lnTo>
                    <a:pt x="221056" y="345198"/>
                  </a:lnTo>
                  <a:lnTo>
                    <a:pt x="226136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188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82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69"/>
                  </a:moveTo>
                  <a:lnTo>
                    <a:pt x="298754" y="311569"/>
                  </a:lnTo>
                  <a:lnTo>
                    <a:pt x="298754" y="335191"/>
                  </a:lnTo>
                  <a:lnTo>
                    <a:pt x="298056" y="338048"/>
                  </a:lnTo>
                  <a:lnTo>
                    <a:pt x="295262" y="341007"/>
                  </a:lnTo>
                  <a:lnTo>
                    <a:pt x="292925" y="341769"/>
                  </a:lnTo>
                  <a:lnTo>
                    <a:pt x="287743" y="341769"/>
                  </a:lnTo>
                  <a:lnTo>
                    <a:pt x="281190" y="333870"/>
                  </a:lnTo>
                  <a:lnTo>
                    <a:pt x="281190" y="311569"/>
                  </a:lnTo>
                  <a:lnTo>
                    <a:pt x="276745" y="311569"/>
                  </a:lnTo>
                  <a:lnTo>
                    <a:pt x="276745" y="334543"/>
                  </a:lnTo>
                  <a:lnTo>
                    <a:pt x="277190" y="337375"/>
                  </a:lnTo>
                  <a:lnTo>
                    <a:pt x="278892" y="341477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70"/>
                  </a:lnTo>
                  <a:lnTo>
                    <a:pt x="293293" y="345770"/>
                  </a:lnTo>
                  <a:lnTo>
                    <a:pt x="303199" y="334378"/>
                  </a:lnTo>
                  <a:lnTo>
                    <a:pt x="303199" y="311569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82"/>
                  </a:lnTo>
                  <a:lnTo>
                    <a:pt x="332486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85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85" y="280670"/>
                  </a:lnTo>
                  <a:lnTo>
                    <a:pt x="420585" y="277241"/>
                  </a:lnTo>
                  <a:lnTo>
                    <a:pt x="420585" y="276860"/>
                  </a:lnTo>
                  <a:lnTo>
                    <a:pt x="420585" y="4013"/>
                  </a:lnTo>
                  <a:lnTo>
                    <a:pt x="417017" y="4013"/>
                  </a:lnTo>
                  <a:lnTo>
                    <a:pt x="417017" y="276860"/>
                  </a:lnTo>
                  <a:lnTo>
                    <a:pt x="417004" y="4013"/>
                  </a:lnTo>
                  <a:lnTo>
                    <a:pt x="3594" y="4013"/>
                  </a:lnTo>
                  <a:lnTo>
                    <a:pt x="3594" y="3810"/>
                  </a:lnTo>
                  <a:lnTo>
                    <a:pt x="420585" y="3810"/>
                  </a:lnTo>
                  <a:lnTo>
                    <a:pt x="42058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0" name="object 5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91" name="CustomShape 4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81" y="14084"/>
                  </a:moveTo>
                  <a:lnTo>
                    <a:pt x="31508" y="11074"/>
                  </a:lnTo>
                  <a:lnTo>
                    <a:pt x="28930" y="5753"/>
                  </a:lnTo>
                  <a:lnTo>
                    <a:pt x="27508" y="4229"/>
                  </a:lnTo>
                  <a:lnTo>
                    <a:pt x="27508" y="21971"/>
                  </a:lnTo>
                  <a:lnTo>
                    <a:pt x="26479" y="25057"/>
                  </a:lnTo>
                  <a:lnTo>
                    <a:pt x="24295" y="27482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88" y="30962"/>
                  </a:lnTo>
                  <a:lnTo>
                    <a:pt x="10045" y="29806"/>
                  </a:lnTo>
                  <a:lnTo>
                    <a:pt x="7823" y="27457"/>
                  </a:lnTo>
                  <a:lnTo>
                    <a:pt x="5664" y="25133"/>
                  </a:lnTo>
                  <a:lnTo>
                    <a:pt x="4597" y="21971"/>
                  </a:lnTo>
                  <a:lnTo>
                    <a:pt x="4597" y="12827"/>
                  </a:lnTo>
                  <a:lnTo>
                    <a:pt x="5727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66" y="3797"/>
                  </a:lnTo>
                  <a:lnTo>
                    <a:pt x="18338" y="3797"/>
                  </a:lnTo>
                  <a:lnTo>
                    <a:pt x="27508" y="21971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15" y="0"/>
                  </a:lnTo>
                  <a:lnTo>
                    <a:pt x="11366" y="0"/>
                  </a:lnTo>
                  <a:lnTo>
                    <a:pt x="7531" y="1536"/>
                  </a:lnTo>
                  <a:lnTo>
                    <a:pt x="1524" y="7861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7607" y="32486"/>
                  </a:lnTo>
                  <a:lnTo>
                    <a:pt x="10096" y="34036"/>
                  </a:lnTo>
                  <a:lnTo>
                    <a:pt x="12941" y="34785"/>
                  </a:lnTo>
                  <a:lnTo>
                    <a:pt x="19011" y="34785"/>
                  </a:lnTo>
                  <a:lnTo>
                    <a:pt x="32181" y="20840"/>
                  </a:lnTo>
                  <a:lnTo>
                    <a:pt x="32181" y="14084"/>
                  </a:lnTo>
                  <a:close/>
                  <a:moveTo>
                    <a:pt x="63881" y="406"/>
                  </a:moveTo>
                  <a:lnTo>
                    <a:pt x="59613" y="406"/>
                  </a:lnTo>
                  <a:lnTo>
                    <a:pt x="59613" y="26809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36"/>
                  </a:lnTo>
                  <a:lnTo>
                    <a:pt x="41656" y="34036"/>
                  </a:lnTo>
                  <a:lnTo>
                    <a:pt x="41656" y="7594"/>
                  </a:lnTo>
                  <a:lnTo>
                    <a:pt x="59309" y="34036"/>
                  </a:lnTo>
                  <a:lnTo>
                    <a:pt x="63881" y="34036"/>
                  </a:lnTo>
                  <a:lnTo>
                    <a:pt x="63881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2" name="object 7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860BB4C0-D687-4C97-81A6-BC8427AF7C12}"/>
              </a:ext>
            </a:extLst>
          </p:cNvPr>
          <p:cNvSpPr txBox="1"/>
          <p:nvPr/>
        </p:nvSpPr>
        <p:spPr>
          <a:xfrm>
            <a:off x="1935898" y="745200"/>
            <a:ext cx="829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sz="3200"/>
              <a:t>ВАШЕ МЕСТО НА ЗИДУ ПОНОСА</a:t>
            </a:r>
            <a:endParaRPr lang="en-GB" sz="3200"/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08A977CB-A92A-478E-9B60-0ACFB102F3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8089486"/>
              </p:ext>
            </p:extLst>
          </p:nvPr>
        </p:nvGraphicFramePr>
        <p:xfrm>
          <a:off x="1050925" y="2586251"/>
          <a:ext cx="10064998" cy="366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6628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roup 1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288" name="CustomShape 2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9" name="CustomShape 3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107" y="341223"/>
                  </a:moveTo>
                  <a:lnTo>
                    <a:pt x="4457" y="341223"/>
                  </a:lnTo>
                  <a:lnTo>
                    <a:pt x="4457" y="329793"/>
                  </a:lnTo>
                  <a:lnTo>
                    <a:pt x="23037" y="329793"/>
                  </a:lnTo>
                  <a:lnTo>
                    <a:pt x="23037" y="325843"/>
                  </a:lnTo>
                  <a:lnTo>
                    <a:pt x="4457" y="325843"/>
                  </a:lnTo>
                  <a:lnTo>
                    <a:pt x="4457" y="315531"/>
                  </a:lnTo>
                  <a:lnTo>
                    <a:pt x="24320" y="315531"/>
                  </a:lnTo>
                  <a:lnTo>
                    <a:pt x="24320" y="311569"/>
                  </a:lnTo>
                  <a:lnTo>
                    <a:pt x="0" y="311569"/>
                  </a:lnTo>
                  <a:lnTo>
                    <a:pt x="0" y="345186"/>
                  </a:lnTo>
                  <a:lnTo>
                    <a:pt x="25107" y="345186"/>
                  </a:lnTo>
                  <a:lnTo>
                    <a:pt x="25107" y="341223"/>
                  </a:lnTo>
                  <a:close/>
                  <a:moveTo>
                    <a:pt x="57785" y="311569"/>
                  </a:moveTo>
                  <a:lnTo>
                    <a:pt x="53327" y="311569"/>
                  </a:lnTo>
                  <a:lnTo>
                    <a:pt x="53327" y="335191"/>
                  </a:lnTo>
                  <a:lnTo>
                    <a:pt x="52616" y="338048"/>
                  </a:lnTo>
                  <a:lnTo>
                    <a:pt x="49860" y="341007"/>
                  </a:lnTo>
                  <a:lnTo>
                    <a:pt x="47485" y="341769"/>
                  </a:lnTo>
                  <a:lnTo>
                    <a:pt x="42316" y="341769"/>
                  </a:lnTo>
                  <a:lnTo>
                    <a:pt x="35763" y="333870"/>
                  </a:lnTo>
                  <a:lnTo>
                    <a:pt x="35763" y="311569"/>
                  </a:lnTo>
                  <a:lnTo>
                    <a:pt x="31343" y="311569"/>
                  </a:lnTo>
                  <a:lnTo>
                    <a:pt x="31343" y="334543"/>
                  </a:lnTo>
                  <a:lnTo>
                    <a:pt x="31737" y="337375"/>
                  </a:lnTo>
                  <a:lnTo>
                    <a:pt x="33464" y="341477"/>
                  </a:lnTo>
                  <a:lnTo>
                    <a:pt x="34874" y="343052"/>
                  </a:lnTo>
                  <a:lnTo>
                    <a:pt x="38900" y="345224"/>
                  </a:lnTo>
                  <a:lnTo>
                    <a:pt x="41440" y="345770"/>
                  </a:lnTo>
                  <a:lnTo>
                    <a:pt x="47879" y="345770"/>
                  </a:lnTo>
                  <a:lnTo>
                    <a:pt x="57785" y="334378"/>
                  </a:lnTo>
                  <a:lnTo>
                    <a:pt x="57785" y="311569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09" y="331025"/>
                  </a:lnTo>
                  <a:lnTo>
                    <a:pt x="83705" y="330428"/>
                  </a:lnTo>
                  <a:lnTo>
                    <a:pt x="83388" y="330263"/>
                  </a:lnTo>
                  <a:lnTo>
                    <a:pt x="82677" y="329895"/>
                  </a:lnTo>
                  <a:lnTo>
                    <a:pt x="85915" y="329463"/>
                  </a:lnTo>
                  <a:lnTo>
                    <a:pt x="88265" y="328409"/>
                  </a:lnTo>
                  <a:lnTo>
                    <a:pt x="90170" y="326415"/>
                  </a:lnTo>
                  <a:lnTo>
                    <a:pt x="91351" y="325145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79" y="312699"/>
                  </a:lnTo>
                  <a:lnTo>
                    <a:pt x="87579" y="320725"/>
                  </a:lnTo>
                  <a:lnTo>
                    <a:pt x="86664" y="323761"/>
                  </a:lnTo>
                  <a:lnTo>
                    <a:pt x="84048" y="325805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5788" y="316826"/>
                  </a:lnTo>
                  <a:lnTo>
                    <a:pt x="86982" y="317868"/>
                  </a:lnTo>
                  <a:lnTo>
                    <a:pt x="87464" y="318909"/>
                  </a:lnTo>
                  <a:lnTo>
                    <a:pt x="87579" y="320725"/>
                  </a:lnTo>
                  <a:lnTo>
                    <a:pt x="87579" y="312699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79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81"/>
                  </a:moveTo>
                  <a:lnTo>
                    <a:pt x="129273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22059" y="338480"/>
                  </a:lnTo>
                  <a:lnTo>
                    <a:pt x="119926" y="340804"/>
                  </a:lnTo>
                  <a:lnTo>
                    <a:pt x="117157" y="341960"/>
                  </a:lnTo>
                  <a:lnTo>
                    <a:pt x="110553" y="341960"/>
                  </a:lnTo>
                  <a:lnTo>
                    <a:pt x="107797" y="340804"/>
                  </a:lnTo>
                  <a:lnTo>
                    <a:pt x="105575" y="338455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24"/>
                  </a:lnTo>
                  <a:lnTo>
                    <a:pt x="103479" y="320205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53" y="314807"/>
                  </a:lnTo>
                  <a:lnTo>
                    <a:pt x="122275" y="313207"/>
                  </a:lnTo>
                  <a:lnTo>
                    <a:pt x="119761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83" y="312534"/>
                  </a:lnTo>
                  <a:lnTo>
                    <a:pt x="102260" y="315734"/>
                  </a:lnTo>
                  <a:lnTo>
                    <a:pt x="99263" y="318846"/>
                  </a:lnTo>
                  <a:lnTo>
                    <a:pt x="97764" y="323253"/>
                  </a:lnTo>
                  <a:lnTo>
                    <a:pt x="97777" y="331863"/>
                  </a:lnTo>
                  <a:lnTo>
                    <a:pt x="98412" y="334568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23" y="342303"/>
                  </a:lnTo>
                  <a:lnTo>
                    <a:pt x="124853" y="341960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63"/>
                  </a:lnTo>
                  <a:lnTo>
                    <a:pt x="129959" y="325081"/>
                  </a:lnTo>
                  <a:close/>
                  <a:moveTo>
                    <a:pt x="161328" y="319620"/>
                  </a:moveTo>
                  <a:lnTo>
                    <a:pt x="156743" y="312851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20" y="327012"/>
                  </a:lnTo>
                  <a:lnTo>
                    <a:pt x="151676" y="327558"/>
                  </a:lnTo>
                  <a:lnTo>
                    <a:pt x="140131" y="327558"/>
                  </a:lnTo>
                  <a:lnTo>
                    <a:pt x="140131" y="315544"/>
                  </a:lnTo>
                  <a:lnTo>
                    <a:pt x="150736" y="315544"/>
                  </a:lnTo>
                  <a:lnTo>
                    <a:pt x="152133" y="315620"/>
                  </a:lnTo>
                  <a:lnTo>
                    <a:pt x="154012" y="316166"/>
                  </a:lnTo>
                  <a:lnTo>
                    <a:pt x="154965" y="316826"/>
                  </a:lnTo>
                  <a:lnTo>
                    <a:pt x="155651" y="317817"/>
                  </a:lnTo>
                  <a:lnTo>
                    <a:pt x="156387" y="318833"/>
                  </a:lnTo>
                  <a:lnTo>
                    <a:pt x="156616" y="319620"/>
                  </a:lnTo>
                  <a:lnTo>
                    <a:pt x="156743" y="323367"/>
                  </a:lnTo>
                  <a:lnTo>
                    <a:pt x="156743" y="312851"/>
                  </a:lnTo>
                  <a:lnTo>
                    <a:pt x="156514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83" y="311594"/>
                  </a:lnTo>
                  <a:lnTo>
                    <a:pt x="135661" y="311594"/>
                  </a:lnTo>
                  <a:lnTo>
                    <a:pt x="135661" y="345211"/>
                  </a:lnTo>
                  <a:lnTo>
                    <a:pt x="140131" y="345211"/>
                  </a:lnTo>
                  <a:lnTo>
                    <a:pt x="140131" y="331533"/>
                  </a:lnTo>
                  <a:lnTo>
                    <a:pt x="153504" y="331533"/>
                  </a:lnTo>
                  <a:lnTo>
                    <a:pt x="156756" y="330555"/>
                  </a:lnTo>
                  <a:lnTo>
                    <a:pt x="159537" y="327558"/>
                  </a:lnTo>
                  <a:lnTo>
                    <a:pt x="160439" y="326580"/>
                  </a:lnTo>
                  <a:lnTo>
                    <a:pt x="161328" y="324154"/>
                  </a:lnTo>
                  <a:lnTo>
                    <a:pt x="161328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44" y="329780"/>
                  </a:lnTo>
                  <a:lnTo>
                    <a:pt x="190144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36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55" y="331393"/>
                  </a:lnTo>
                  <a:lnTo>
                    <a:pt x="208838" y="319417"/>
                  </a:lnTo>
                  <a:lnTo>
                    <a:pt x="209423" y="317271"/>
                  </a:lnTo>
                  <a:lnTo>
                    <a:pt x="209880" y="315087"/>
                  </a:lnTo>
                  <a:lnTo>
                    <a:pt x="210362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69" y="311569"/>
                  </a:lnTo>
                  <a:lnTo>
                    <a:pt x="207581" y="311569"/>
                  </a:lnTo>
                  <a:lnTo>
                    <a:pt x="194640" y="345198"/>
                  </a:lnTo>
                  <a:lnTo>
                    <a:pt x="199390" y="345198"/>
                  </a:lnTo>
                  <a:lnTo>
                    <a:pt x="203073" y="335013"/>
                  </a:lnTo>
                  <a:lnTo>
                    <a:pt x="217131" y="335013"/>
                  </a:lnTo>
                  <a:lnTo>
                    <a:pt x="221056" y="345198"/>
                  </a:lnTo>
                  <a:lnTo>
                    <a:pt x="226136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188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82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69"/>
                  </a:moveTo>
                  <a:lnTo>
                    <a:pt x="298754" y="311569"/>
                  </a:lnTo>
                  <a:lnTo>
                    <a:pt x="298754" y="335191"/>
                  </a:lnTo>
                  <a:lnTo>
                    <a:pt x="298056" y="338048"/>
                  </a:lnTo>
                  <a:lnTo>
                    <a:pt x="295262" y="341007"/>
                  </a:lnTo>
                  <a:lnTo>
                    <a:pt x="292925" y="341769"/>
                  </a:lnTo>
                  <a:lnTo>
                    <a:pt x="287743" y="341769"/>
                  </a:lnTo>
                  <a:lnTo>
                    <a:pt x="281190" y="333870"/>
                  </a:lnTo>
                  <a:lnTo>
                    <a:pt x="281190" y="311569"/>
                  </a:lnTo>
                  <a:lnTo>
                    <a:pt x="276745" y="311569"/>
                  </a:lnTo>
                  <a:lnTo>
                    <a:pt x="276745" y="334543"/>
                  </a:lnTo>
                  <a:lnTo>
                    <a:pt x="277190" y="337375"/>
                  </a:lnTo>
                  <a:lnTo>
                    <a:pt x="278892" y="341477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70"/>
                  </a:lnTo>
                  <a:lnTo>
                    <a:pt x="293293" y="345770"/>
                  </a:lnTo>
                  <a:lnTo>
                    <a:pt x="303199" y="334378"/>
                  </a:lnTo>
                  <a:lnTo>
                    <a:pt x="303199" y="311569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82"/>
                  </a:lnTo>
                  <a:lnTo>
                    <a:pt x="332486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85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85" y="280670"/>
                  </a:lnTo>
                  <a:lnTo>
                    <a:pt x="420585" y="277241"/>
                  </a:lnTo>
                  <a:lnTo>
                    <a:pt x="420585" y="276860"/>
                  </a:lnTo>
                  <a:lnTo>
                    <a:pt x="420585" y="4013"/>
                  </a:lnTo>
                  <a:lnTo>
                    <a:pt x="417017" y="4013"/>
                  </a:lnTo>
                  <a:lnTo>
                    <a:pt x="417017" y="276860"/>
                  </a:lnTo>
                  <a:lnTo>
                    <a:pt x="417004" y="4013"/>
                  </a:lnTo>
                  <a:lnTo>
                    <a:pt x="3594" y="4013"/>
                  </a:lnTo>
                  <a:lnTo>
                    <a:pt x="3594" y="3810"/>
                  </a:lnTo>
                  <a:lnTo>
                    <a:pt x="420585" y="3810"/>
                  </a:lnTo>
                  <a:lnTo>
                    <a:pt x="42058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0" name="object 5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91" name="CustomShape 4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81" y="14084"/>
                  </a:moveTo>
                  <a:lnTo>
                    <a:pt x="31508" y="11074"/>
                  </a:lnTo>
                  <a:lnTo>
                    <a:pt x="28930" y="5753"/>
                  </a:lnTo>
                  <a:lnTo>
                    <a:pt x="27508" y="4229"/>
                  </a:lnTo>
                  <a:lnTo>
                    <a:pt x="27508" y="21971"/>
                  </a:lnTo>
                  <a:lnTo>
                    <a:pt x="26479" y="25057"/>
                  </a:lnTo>
                  <a:lnTo>
                    <a:pt x="24295" y="27482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88" y="30962"/>
                  </a:lnTo>
                  <a:lnTo>
                    <a:pt x="10045" y="29806"/>
                  </a:lnTo>
                  <a:lnTo>
                    <a:pt x="7823" y="27457"/>
                  </a:lnTo>
                  <a:lnTo>
                    <a:pt x="5664" y="25133"/>
                  </a:lnTo>
                  <a:lnTo>
                    <a:pt x="4597" y="21971"/>
                  </a:lnTo>
                  <a:lnTo>
                    <a:pt x="4597" y="12827"/>
                  </a:lnTo>
                  <a:lnTo>
                    <a:pt x="5727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66" y="3797"/>
                  </a:lnTo>
                  <a:lnTo>
                    <a:pt x="18338" y="3797"/>
                  </a:lnTo>
                  <a:lnTo>
                    <a:pt x="27508" y="21971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15" y="0"/>
                  </a:lnTo>
                  <a:lnTo>
                    <a:pt x="11366" y="0"/>
                  </a:lnTo>
                  <a:lnTo>
                    <a:pt x="7531" y="1536"/>
                  </a:lnTo>
                  <a:lnTo>
                    <a:pt x="1524" y="7861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7607" y="32486"/>
                  </a:lnTo>
                  <a:lnTo>
                    <a:pt x="10096" y="34036"/>
                  </a:lnTo>
                  <a:lnTo>
                    <a:pt x="12941" y="34785"/>
                  </a:lnTo>
                  <a:lnTo>
                    <a:pt x="19011" y="34785"/>
                  </a:lnTo>
                  <a:lnTo>
                    <a:pt x="32181" y="20840"/>
                  </a:lnTo>
                  <a:lnTo>
                    <a:pt x="32181" y="14084"/>
                  </a:lnTo>
                  <a:close/>
                  <a:moveTo>
                    <a:pt x="63881" y="406"/>
                  </a:moveTo>
                  <a:lnTo>
                    <a:pt x="59613" y="406"/>
                  </a:lnTo>
                  <a:lnTo>
                    <a:pt x="59613" y="26809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36"/>
                  </a:lnTo>
                  <a:lnTo>
                    <a:pt x="41656" y="34036"/>
                  </a:lnTo>
                  <a:lnTo>
                    <a:pt x="41656" y="7594"/>
                  </a:lnTo>
                  <a:lnTo>
                    <a:pt x="59309" y="34036"/>
                  </a:lnTo>
                  <a:lnTo>
                    <a:pt x="63881" y="34036"/>
                  </a:lnTo>
                  <a:lnTo>
                    <a:pt x="63881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2" name="object 7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860BB4C0-D687-4C97-81A6-BC8427AF7C12}"/>
              </a:ext>
            </a:extLst>
          </p:cNvPr>
          <p:cNvSpPr txBox="1"/>
          <p:nvPr/>
        </p:nvSpPr>
        <p:spPr>
          <a:xfrm>
            <a:off x="1935898" y="745200"/>
            <a:ext cx="829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hu-HU" sz="3200" dirty="0"/>
              <a:t>КАКО </a:t>
            </a:r>
            <a:r>
              <a:rPr lang="sr-Cyrl-RS" sz="3200" dirty="0"/>
              <a:t>ВАМ МИ ПОМАЖЕМО</a:t>
            </a:r>
            <a:r>
              <a:rPr lang="en-GB" sz="3200" dirty="0"/>
              <a:t>?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F4F726C6-979F-4EBD-93B8-BFE6CE1126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4802397"/>
              </p:ext>
            </p:extLst>
          </p:nvPr>
        </p:nvGraphicFramePr>
        <p:xfrm>
          <a:off x="1050925" y="2586251"/>
          <a:ext cx="10064998" cy="366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8544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18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59" name="CustomShape 19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20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50" y="329806"/>
                  </a:lnTo>
                  <a:lnTo>
                    <a:pt x="23050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85" y="311581"/>
                  </a:moveTo>
                  <a:lnTo>
                    <a:pt x="53327" y="311581"/>
                  </a:lnTo>
                  <a:lnTo>
                    <a:pt x="53327" y="335203"/>
                  </a:lnTo>
                  <a:lnTo>
                    <a:pt x="52616" y="338061"/>
                  </a:lnTo>
                  <a:lnTo>
                    <a:pt x="49860" y="341020"/>
                  </a:lnTo>
                  <a:lnTo>
                    <a:pt x="47485" y="341782"/>
                  </a:lnTo>
                  <a:lnTo>
                    <a:pt x="42316" y="341782"/>
                  </a:lnTo>
                  <a:lnTo>
                    <a:pt x="35775" y="333883"/>
                  </a:lnTo>
                  <a:lnTo>
                    <a:pt x="35775" y="311581"/>
                  </a:lnTo>
                  <a:lnTo>
                    <a:pt x="31343" y="311581"/>
                  </a:lnTo>
                  <a:lnTo>
                    <a:pt x="31343" y="334556"/>
                  </a:lnTo>
                  <a:lnTo>
                    <a:pt x="31737" y="337388"/>
                  </a:lnTo>
                  <a:lnTo>
                    <a:pt x="33464" y="341490"/>
                  </a:lnTo>
                  <a:lnTo>
                    <a:pt x="34874" y="343052"/>
                  </a:lnTo>
                  <a:lnTo>
                    <a:pt x="38912" y="345224"/>
                  </a:lnTo>
                  <a:lnTo>
                    <a:pt x="41440" y="345782"/>
                  </a:lnTo>
                  <a:lnTo>
                    <a:pt x="47891" y="345782"/>
                  </a:lnTo>
                  <a:lnTo>
                    <a:pt x="57785" y="334391"/>
                  </a:lnTo>
                  <a:lnTo>
                    <a:pt x="57785" y="311581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21" y="331025"/>
                  </a:lnTo>
                  <a:lnTo>
                    <a:pt x="83731" y="330428"/>
                  </a:lnTo>
                  <a:lnTo>
                    <a:pt x="83413" y="330263"/>
                  </a:lnTo>
                  <a:lnTo>
                    <a:pt x="82689" y="329882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66" y="312699"/>
                  </a:lnTo>
                  <a:lnTo>
                    <a:pt x="87566" y="320725"/>
                  </a:lnTo>
                  <a:lnTo>
                    <a:pt x="86664" y="323748"/>
                  </a:lnTo>
                  <a:lnTo>
                    <a:pt x="84061" y="325793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6982" y="317868"/>
                  </a:lnTo>
                  <a:lnTo>
                    <a:pt x="87452" y="318909"/>
                  </a:lnTo>
                  <a:lnTo>
                    <a:pt x="87566" y="320725"/>
                  </a:lnTo>
                  <a:lnTo>
                    <a:pt x="87566" y="312699"/>
                  </a:lnTo>
                  <a:lnTo>
                    <a:pt x="86995" y="312483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66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69"/>
                  </a:moveTo>
                  <a:lnTo>
                    <a:pt x="129286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19938" y="340804"/>
                  </a:lnTo>
                  <a:lnTo>
                    <a:pt x="117170" y="341947"/>
                  </a:lnTo>
                  <a:lnTo>
                    <a:pt x="110553" y="341947"/>
                  </a:lnTo>
                  <a:lnTo>
                    <a:pt x="107810" y="340804"/>
                  </a:lnTo>
                  <a:lnTo>
                    <a:pt x="105600" y="338480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11"/>
                  </a:lnTo>
                  <a:lnTo>
                    <a:pt x="103492" y="320205"/>
                  </a:lnTo>
                  <a:lnTo>
                    <a:pt x="105752" y="318033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66" y="314807"/>
                  </a:lnTo>
                  <a:lnTo>
                    <a:pt x="119773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70" y="312534"/>
                  </a:lnTo>
                  <a:lnTo>
                    <a:pt x="102260" y="315734"/>
                  </a:lnTo>
                  <a:lnTo>
                    <a:pt x="99275" y="318846"/>
                  </a:lnTo>
                  <a:lnTo>
                    <a:pt x="97764" y="323240"/>
                  </a:lnTo>
                  <a:lnTo>
                    <a:pt x="97777" y="331851"/>
                  </a:lnTo>
                  <a:lnTo>
                    <a:pt x="98412" y="334556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36" y="342303"/>
                  </a:lnTo>
                  <a:lnTo>
                    <a:pt x="124866" y="341947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51"/>
                  </a:lnTo>
                  <a:lnTo>
                    <a:pt x="129959" y="325069"/>
                  </a:lnTo>
                  <a:close/>
                  <a:moveTo>
                    <a:pt x="161315" y="319620"/>
                  </a:moveTo>
                  <a:lnTo>
                    <a:pt x="156743" y="312864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08" y="327012"/>
                  </a:lnTo>
                  <a:lnTo>
                    <a:pt x="151663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36" y="315544"/>
                  </a:lnTo>
                  <a:lnTo>
                    <a:pt x="156743" y="323367"/>
                  </a:lnTo>
                  <a:lnTo>
                    <a:pt x="156743" y="312864"/>
                  </a:lnTo>
                  <a:lnTo>
                    <a:pt x="156502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71" y="311594"/>
                  </a:lnTo>
                  <a:lnTo>
                    <a:pt x="135648" y="311594"/>
                  </a:lnTo>
                  <a:lnTo>
                    <a:pt x="135648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504" y="331533"/>
                  </a:lnTo>
                  <a:lnTo>
                    <a:pt x="156756" y="330542"/>
                  </a:lnTo>
                  <a:lnTo>
                    <a:pt x="159524" y="327558"/>
                  </a:lnTo>
                  <a:lnTo>
                    <a:pt x="160426" y="326580"/>
                  </a:lnTo>
                  <a:lnTo>
                    <a:pt x="161315" y="324154"/>
                  </a:lnTo>
                  <a:lnTo>
                    <a:pt x="161315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57" y="329780"/>
                  </a:lnTo>
                  <a:lnTo>
                    <a:pt x="190157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43" y="331393"/>
                  </a:lnTo>
                  <a:lnTo>
                    <a:pt x="208838" y="319417"/>
                  </a:lnTo>
                  <a:lnTo>
                    <a:pt x="209410" y="317271"/>
                  </a:lnTo>
                  <a:lnTo>
                    <a:pt x="209880" y="315087"/>
                  </a:lnTo>
                  <a:lnTo>
                    <a:pt x="210350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73" y="335013"/>
                  </a:lnTo>
                  <a:lnTo>
                    <a:pt x="217119" y="335013"/>
                  </a:lnTo>
                  <a:lnTo>
                    <a:pt x="221056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200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81"/>
                  </a:moveTo>
                  <a:lnTo>
                    <a:pt x="298742" y="311581"/>
                  </a:lnTo>
                  <a:lnTo>
                    <a:pt x="298742" y="335203"/>
                  </a:lnTo>
                  <a:lnTo>
                    <a:pt x="298056" y="338061"/>
                  </a:lnTo>
                  <a:lnTo>
                    <a:pt x="295249" y="341020"/>
                  </a:lnTo>
                  <a:lnTo>
                    <a:pt x="292925" y="341782"/>
                  </a:lnTo>
                  <a:lnTo>
                    <a:pt x="287731" y="341782"/>
                  </a:lnTo>
                  <a:lnTo>
                    <a:pt x="281190" y="333883"/>
                  </a:lnTo>
                  <a:lnTo>
                    <a:pt x="281190" y="311581"/>
                  </a:lnTo>
                  <a:lnTo>
                    <a:pt x="276745" y="311581"/>
                  </a:lnTo>
                  <a:lnTo>
                    <a:pt x="276745" y="334556"/>
                  </a:lnTo>
                  <a:lnTo>
                    <a:pt x="277177" y="337388"/>
                  </a:lnTo>
                  <a:lnTo>
                    <a:pt x="278879" y="341490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82"/>
                  </a:lnTo>
                  <a:lnTo>
                    <a:pt x="293293" y="345782"/>
                  </a:lnTo>
                  <a:lnTo>
                    <a:pt x="303199" y="334391"/>
                  </a:lnTo>
                  <a:lnTo>
                    <a:pt x="303199" y="311581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98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7253"/>
                  </a:lnTo>
                  <a:lnTo>
                    <a:pt x="420598" y="276860"/>
                  </a:lnTo>
                  <a:lnTo>
                    <a:pt x="420598" y="4000"/>
                  </a:lnTo>
                  <a:lnTo>
                    <a:pt x="417017" y="4000"/>
                  </a:lnTo>
                  <a:lnTo>
                    <a:pt x="417017" y="276860"/>
                  </a:lnTo>
                  <a:lnTo>
                    <a:pt x="417004" y="4000"/>
                  </a:lnTo>
                  <a:lnTo>
                    <a:pt x="3594" y="4000"/>
                  </a:lnTo>
                  <a:lnTo>
                    <a:pt x="3594" y="3810"/>
                  </a:lnTo>
                  <a:lnTo>
                    <a:pt x="420598" y="3810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1" name="object 61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2" name="CustomShape 21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3" name="object 63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77" name="Picture 17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95005" y="3960000"/>
            <a:ext cx="2627469" cy="2700000"/>
          </a:xfrm>
          <a:prstGeom prst="rect">
            <a:avLst/>
          </a:prstGeom>
          <a:ln w="0">
            <a:noFill/>
          </a:ln>
        </p:spPr>
      </p:pic>
      <p:pic>
        <p:nvPicPr>
          <p:cNvPr id="178" name="Picture 17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96265" y="1080000"/>
            <a:ext cx="2627469" cy="2700000"/>
          </a:xfrm>
          <a:prstGeom prst="rect">
            <a:avLst/>
          </a:prstGeom>
          <a:ln w="0"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BDC554-3517-4A54-B683-29D3E826A486}"/>
              </a:ext>
            </a:extLst>
          </p:cNvPr>
          <p:cNvSpPr txBox="1"/>
          <p:nvPr/>
        </p:nvSpPr>
        <p:spPr>
          <a:xfrm>
            <a:off x="4852748" y="1971577"/>
            <a:ext cx="6435738" cy="5072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err="1"/>
              <a:t>Почетни</a:t>
            </a:r>
            <a:r>
              <a:rPr lang="en-US" sz="2400" dirty="0"/>
              <a:t> </a:t>
            </a:r>
            <a:r>
              <a:rPr lang="en-US" sz="2400" dirty="0" err="1"/>
              <a:t>интервју</a:t>
            </a:r>
            <a:r>
              <a:rPr lang="en-US" sz="2400" dirty="0"/>
              <a:t> </a:t>
            </a:r>
            <a:r>
              <a:rPr lang="en-US" sz="2400" dirty="0" err="1"/>
              <a:t>са</a:t>
            </a:r>
            <a:r>
              <a:rPr lang="en-US" sz="2400" dirty="0"/>
              <a:t> </a:t>
            </a:r>
            <a:r>
              <a:rPr lang="en-US" sz="2400" dirty="0" err="1"/>
              <a:t>вама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упознавање</a:t>
            </a:r>
            <a:r>
              <a:rPr lang="en-US" sz="2400" dirty="0"/>
              <a:t> </a:t>
            </a:r>
            <a:r>
              <a:rPr lang="en-US" sz="2400" dirty="0" err="1"/>
              <a:t>вас</a:t>
            </a:r>
            <a:r>
              <a:rPr lang="en-US" sz="2400" dirty="0"/>
              <a:t> и </a:t>
            </a:r>
            <a:r>
              <a:rPr lang="en-US" sz="2400" dirty="0" err="1"/>
              <a:t>вашег</a:t>
            </a:r>
            <a:r>
              <a:rPr lang="en-US" sz="2400" dirty="0"/>
              <a:t> </a:t>
            </a:r>
            <a:r>
              <a:rPr lang="en-US" sz="2400" dirty="0" err="1"/>
              <a:t>ресторана</a:t>
            </a:r>
            <a:endParaRPr lang="hu-HU" sz="2400" dirty="0"/>
          </a:p>
          <a:p>
            <a:pPr marL="285750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err="1"/>
              <a:t>Основни</a:t>
            </a:r>
            <a:r>
              <a:rPr lang="en-US" sz="2400" dirty="0"/>
              <a:t> </a:t>
            </a:r>
            <a:r>
              <a:rPr lang="en-US" sz="2400" dirty="0" err="1"/>
              <a:t>подаци</a:t>
            </a:r>
            <a:r>
              <a:rPr lang="en-US" sz="2400" dirty="0"/>
              <a:t>: </a:t>
            </a:r>
            <a:r>
              <a:rPr lang="en-US" sz="2400" dirty="0" err="1"/>
              <a:t>статус</a:t>
            </a:r>
            <a:r>
              <a:rPr lang="en-US" sz="2400" dirty="0"/>
              <a:t>, </a:t>
            </a:r>
            <a:r>
              <a:rPr lang="en-US" sz="2400" dirty="0" err="1"/>
              <a:t>могућности</a:t>
            </a:r>
            <a:r>
              <a:rPr lang="en-US" sz="2400" dirty="0"/>
              <a:t>, </a:t>
            </a:r>
            <a:r>
              <a:rPr lang="en-US" sz="2400" dirty="0" err="1"/>
              <a:t>намера</a:t>
            </a:r>
            <a:r>
              <a:rPr lang="en-US" sz="2400" dirty="0"/>
              <a:t> </a:t>
            </a:r>
            <a:r>
              <a:rPr lang="en-US" sz="2400" dirty="0" err="1"/>
              <a:t>промене</a:t>
            </a:r>
            <a:endParaRPr lang="hu-HU" sz="2400" dirty="0"/>
          </a:p>
          <a:p>
            <a:pPr marL="742950" lvl="1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err="1"/>
              <a:t>Локација</a:t>
            </a:r>
            <a:r>
              <a:rPr lang="en-US" sz="2400" dirty="0"/>
              <a:t>? </a:t>
            </a:r>
            <a:r>
              <a:rPr lang="en-US" sz="2400" dirty="0" err="1"/>
              <a:t>Број</a:t>
            </a:r>
            <a:r>
              <a:rPr lang="en-US" sz="2400" dirty="0"/>
              <a:t> </a:t>
            </a:r>
            <a:r>
              <a:rPr lang="en-US" sz="2400" dirty="0" err="1"/>
              <a:t>купаца</a:t>
            </a:r>
            <a:r>
              <a:rPr lang="en-US" sz="2400" dirty="0"/>
              <a:t>?</a:t>
            </a:r>
            <a:endParaRPr lang="hu-HU" sz="2400" dirty="0"/>
          </a:p>
          <a:p>
            <a:pPr marL="742950" lvl="1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err="1"/>
              <a:t>Постојање</a:t>
            </a:r>
            <a:r>
              <a:rPr lang="en-US" sz="2400" dirty="0"/>
              <a:t> </a:t>
            </a:r>
            <a:r>
              <a:rPr lang="en-US" sz="2400" dirty="0" err="1"/>
              <a:t>рециклаже</a:t>
            </a:r>
            <a:r>
              <a:rPr lang="en-US" sz="2400" dirty="0"/>
              <a:t> и </a:t>
            </a:r>
            <a:r>
              <a:rPr lang="en-US" sz="2400" dirty="0" err="1"/>
              <a:t>компостирања</a:t>
            </a:r>
            <a:r>
              <a:rPr lang="en-US" sz="2400" dirty="0"/>
              <a:t>?</a:t>
            </a:r>
            <a:endParaRPr lang="hu-HU" sz="2400" dirty="0"/>
          </a:p>
          <a:p>
            <a:pPr marL="742950" lvl="1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r-Cyrl-RS" sz="2400" dirty="0"/>
              <a:t>Употреба зелених средстава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чишћење</a:t>
            </a:r>
            <a:r>
              <a:rPr lang="en-US" sz="2400" dirty="0"/>
              <a:t> и </a:t>
            </a:r>
            <a:r>
              <a:rPr lang="en-US" sz="2400" dirty="0" err="1"/>
              <a:t>решења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уштеду</a:t>
            </a:r>
            <a:r>
              <a:rPr lang="en-US" sz="2400" dirty="0"/>
              <a:t> </a:t>
            </a:r>
            <a:r>
              <a:rPr lang="en-US" sz="2400" dirty="0" err="1"/>
              <a:t>воде</a:t>
            </a:r>
            <a:r>
              <a:rPr lang="en-US" sz="2400" dirty="0"/>
              <a:t>?</a:t>
            </a:r>
            <a:endParaRPr lang="hu-HU" sz="2400" dirty="0"/>
          </a:p>
          <a:p>
            <a:pPr marL="742950" lvl="1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r-Cyrl-RS" sz="2400" dirty="0"/>
              <a:t>Употреба посуђа и прибора за </a:t>
            </a:r>
            <a:r>
              <a:rPr lang="en-US" sz="2400" dirty="0" err="1"/>
              <a:t>једнократну</a:t>
            </a:r>
            <a:r>
              <a:rPr lang="en-US" sz="2400" dirty="0"/>
              <a:t> </a:t>
            </a:r>
            <a:r>
              <a:rPr lang="en-US" sz="2400" dirty="0" err="1"/>
              <a:t>употребу</a:t>
            </a:r>
            <a:r>
              <a:rPr lang="en-US" sz="2400" dirty="0"/>
              <a:t>?</a:t>
            </a:r>
            <a:endParaRPr lang="hu-HU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03F2D-3C5D-452D-A1CB-0262B01CB4CA}"/>
              </a:ext>
            </a:extLst>
          </p:cNvPr>
          <p:cNvSpPr txBox="1"/>
          <p:nvPr/>
        </p:nvSpPr>
        <p:spPr>
          <a:xfrm>
            <a:off x="4950720" y="1080000"/>
            <a:ext cx="6207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hu-HU" sz="3200"/>
              <a:t>КАКО ПОЧЕТИ</a:t>
            </a:r>
            <a:r>
              <a:rPr lang="en-GB" sz="320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9915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CustomShape 1"/>
          <p:cNvSpPr/>
          <p:nvPr/>
        </p:nvSpPr>
        <p:spPr>
          <a:xfrm>
            <a:off x="7996680" y="16200"/>
            <a:ext cx="4167000" cy="7543440"/>
          </a:xfrm>
          <a:custGeom>
            <a:avLst/>
            <a:gdLst/>
            <a:ahLst/>
            <a:cxnLst/>
            <a:rect l="l" t="t" r="r" b="b"/>
            <a:pathLst>
              <a:path w="4167504" h="7543800">
                <a:moveTo>
                  <a:pt x="4166997" y="0"/>
                </a:moveTo>
                <a:lnTo>
                  <a:pt x="0" y="0"/>
                </a:lnTo>
                <a:lnTo>
                  <a:pt x="0" y="7543647"/>
                </a:lnTo>
                <a:lnTo>
                  <a:pt x="4166997" y="7543647"/>
                </a:lnTo>
                <a:lnTo>
                  <a:pt x="4166997" y="0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4" name="CustomShape 2"/>
          <p:cNvSpPr/>
          <p:nvPr/>
        </p:nvSpPr>
        <p:spPr>
          <a:xfrm>
            <a:off x="5248800" y="1502280"/>
            <a:ext cx="109440" cy="59400"/>
          </a:xfrm>
          <a:custGeom>
            <a:avLst/>
            <a:gdLst/>
            <a:ahLst/>
            <a:cxnLst/>
            <a:rect l="l" t="t" r="r" b="b"/>
            <a:pathLst>
              <a:path w="109854" h="59690">
                <a:moveTo>
                  <a:pt x="54597" y="23952"/>
                </a:moveTo>
                <a:lnTo>
                  <a:pt x="53581" y="18872"/>
                </a:lnTo>
                <a:lnTo>
                  <a:pt x="51333" y="14312"/>
                </a:lnTo>
                <a:lnTo>
                  <a:pt x="49110" y="9867"/>
                </a:lnTo>
                <a:lnTo>
                  <a:pt x="46926" y="7442"/>
                </a:lnTo>
                <a:lnTo>
                  <a:pt x="46926" y="25031"/>
                </a:lnTo>
                <a:lnTo>
                  <a:pt x="46926" y="36969"/>
                </a:lnTo>
                <a:lnTo>
                  <a:pt x="44958" y="42684"/>
                </a:lnTo>
                <a:lnTo>
                  <a:pt x="41325" y="46824"/>
                </a:lnTo>
                <a:lnTo>
                  <a:pt x="37782" y="50736"/>
                </a:lnTo>
                <a:lnTo>
                  <a:pt x="33045" y="52755"/>
                </a:lnTo>
                <a:lnTo>
                  <a:pt x="21704" y="52755"/>
                </a:lnTo>
                <a:lnTo>
                  <a:pt x="17056" y="50736"/>
                </a:lnTo>
                <a:lnTo>
                  <a:pt x="13246" y="46761"/>
                </a:lnTo>
                <a:lnTo>
                  <a:pt x="9639" y="42811"/>
                </a:lnTo>
                <a:lnTo>
                  <a:pt x="7785" y="37414"/>
                </a:lnTo>
                <a:lnTo>
                  <a:pt x="7785" y="21856"/>
                </a:lnTo>
                <a:lnTo>
                  <a:pt x="9639" y="15684"/>
                </a:lnTo>
                <a:lnTo>
                  <a:pt x="13576" y="12001"/>
                </a:lnTo>
                <a:lnTo>
                  <a:pt x="17386" y="8382"/>
                </a:lnTo>
                <a:lnTo>
                  <a:pt x="21996" y="6515"/>
                </a:lnTo>
                <a:lnTo>
                  <a:pt x="31203" y="6515"/>
                </a:lnTo>
                <a:lnTo>
                  <a:pt x="46926" y="25031"/>
                </a:lnTo>
                <a:lnTo>
                  <a:pt x="46926" y="7442"/>
                </a:lnTo>
                <a:lnTo>
                  <a:pt x="46101" y="6515"/>
                </a:lnTo>
                <a:lnTo>
                  <a:pt x="45910" y="6299"/>
                </a:lnTo>
                <a:lnTo>
                  <a:pt x="41744" y="3746"/>
                </a:lnTo>
                <a:lnTo>
                  <a:pt x="37363" y="1346"/>
                </a:lnTo>
                <a:lnTo>
                  <a:pt x="32562" y="0"/>
                </a:lnTo>
                <a:lnTo>
                  <a:pt x="19253" y="0"/>
                </a:lnTo>
                <a:lnTo>
                  <a:pt x="12611" y="2679"/>
                </a:lnTo>
                <a:lnTo>
                  <a:pt x="7620" y="8039"/>
                </a:lnTo>
                <a:lnTo>
                  <a:pt x="2501" y="13462"/>
                </a:lnTo>
                <a:lnTo>
                  <a:pt x="0" y="20828"/>
                </a:lnTo>
                <a:lnTo>
                  <a:pt x="25" y="35521"/>
                </a:lnTo>
                <a:lnTo>
                  <a:pt x="927" y="40144"/>
                </a:lnTo>
                <a:lnTo>
                  <a:pt x="21920" y="59232"/>
                </a:lnTo>
                <a:lnTo>
                  <a:pt x="32346" y="59232"/>
                </a:lnTo>
                <a:lnTo>
                  <a:pt x="36906" y="58089"/>
                </a:lnTo>
                <a:lnTo>
                  <a:pt x="41173" y="55702"/>
                </a:lnTo>
                <a:lnTo>
                  <a:pt x="45516" y="53352"/>
                </a:lnTo>
                <a:lnTo>
                  <a:pt x="46088" y="52755"/>
                </a:lnTo>
                <a:lnTo>
                  <a:pt x="48882" y="49860"/>
                </a:lnTo>
                <a:lnTo>
                  <a:pt x="51079" y="45300"/>
                </a:lnTo>
                <a:lnTo>
                  <a:pt x="53454" y="40678"/>
                </a:lnTo>
                <a:lnTo>
                  <a:pt x="54597" y="35521"/>
                </a:lnTo>
                <a:lnTo>
                  <a:pt x="54597" y="23952"/>
                </a:lnTo>
                <a:close/>
                <a:moveTo>
                  <a:pt x="109486" y="1003"/>
                </a:moveTo>
                <a:lnTo>
                  <a:pt x="102146" y="1003"/>
                </a:lnTo>
                <a:lnTo>
                  <a:pt x="102146" y="45923"/>
                </a:lnTo>
                <a:lnTo>
                  <a:pt x="72148" y="1003"/>
                </a:lnTo>
                <a:lnTo>
                  <a:pt x="64325" y="1003"/>
                </a:lnTo>
                <a:lnTo>
                  <a:pt x="64325" y="58331"/>
                </a:lnTo>
                <a:lnTo>
                  <a:pt x="71653" y="58331"/>
                </a:lnTo>
                <a:lnTo>
                  <a:pt x="71653" y="13309"/>
                </a:lnTo>
                <a:lnTo>
                  <a:pt x="101752" y="58331"/>
                </a:lnTo>
                <a:lnTo>
                  <a:pt x="109486" y="58331"/>
                </a:lnTo>
                <a:lnTo>
                  <a:pt x="109486" y="1003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95" name="object 4"/>
          <p:cNvPicPr/>
          <p:nvPr/>
        </p:nvPicPr>
        <p:blipFill>
          <a:blip r:embed="rId2"/>
          <a:stretch/>
        </p:blipFill>
        <p:spPr>
          <a:xfrm>
            <a:off x="991080" y="745920"/>
            <a:ext cx="230760" cy="230040"/>
          </a:xfrm>
          <a:prstGeom prst="rect">
            <a:avLst/>
          </a:prstGeom>
          <a:ln w="0">
            <a:noFill/>
          </a:ln>
        </p:spPr>
      </p:pic>
      <p:grpSp>
        <p:nvGrpSpPr>
          <p:cNvPr id="296" name="Group 3"/>
          <p:cNvGrpSpPr/>
          <p:nvPr/>
        </p:nvGrpSpPr>
        <p:grpSpPr>
          <a:xfrm>
            <a:off x="1144800" y="587880"/>
            <a:ext cx="667440" cy="708840"/>
            <a:chOff x="1144800" y="587880"/>
            <a:chExt cx="667440" cy="708840"/>
          </a:xfrm>
        </p:grpSpPr>
        <p:sp>
          <p:nvSpPr>
            <p:cNvPr id="297" name="CustomShape 4"/>
            <p:cNvSpPr/>
            <p:nvPr/>
          </p:nvSpPr>
          <p:spPr>
            <a:xfrm>
              <a:off x="1324440" y="973800"/>
              <a:ext cx="294120" cy="293040"/>
            </a:xfrm>
            <a:custGeom>
              <a:avLst/>
              <a:gdLst/>
              <a:ahLst/>
              <a:cxnLst/>
              <a:rect l="l" t="t" r="r" b="b"/>
              <a:pathLst>
                <a:path w="294640" h="293369">
                  <a:moveTo>
                    <a:pt x="23533" y="158267"/>
                  </a:moveTo>
                  <a:lnTo>
                    <a:pt x="23228" y="161924"/>
                  </a:lnTo>
                  <a:lnTo>
                    <a:pt x="23016" y="165163"/>
                  </a:lnTo>
                  <a:lnTo>
                    <a:pt x="22986" y="169316"/>
                  </a:lnTo>
                  <a:lnTo>
                    <a:pt x="32872" y="217574"/>
                  </a:lnTo>
                  <a:lnTo>
                    <a:pt x="59582" y="256992"/>
                  </a:lnTo>
                  <a:lnTo>
                    <a:pt x="99092" y="283553"/>
                  </a:lnTo>
                  <a:lnTo>
                    <a:pt x="147383" y="293242"/>
                  </a:lnTo>
                  <a:lnTo>
                    <a:pt x="195637" y="283376"/>
                  </a:lnTo>
                  <a:lnTo>
                    <a:pt x="213580" y="271221"/>
                  </a:lnTo>
                  <a:lnTo>
                    <a:pt x="147358" y="271221"/>
                  </a:lnTo>
                  <a:lnTo>
                    <a:pt x="101485" y="262523"/>
                  </a:lnTo>
                  <a:lnTo>
                    <a:pt x="63299" y="238528"/>
                  </a:lnTo>
                  <a:lnTo>
                    <a:pt x="36187" y="202641"/>
                  </a:lnTo>
                  <a:lnTo>
                    <a:pt x="23533" y="158267"/>
                  </a:lnTo>
                  <a:close/>
                  <a:moveTo>
                    <a:pt x="270687" y="157911"/>
                  </a:moveTo>
                  <a:lnTo>
                    <a:pt x="258202" y="202298"/>
                  </a:lnTo>
                  <a:lnTo>
                    <a:pt x="231220" y="238255"/>
                  </a:lnTo>
                  <a:lnTo>
                    <a:pt x="193140" y="262367"/>
                  </a:lnTo>
                  <a:lnTo>
                    <a:pt x="147358" y="271221"/>
                  </a:lnTo>
                  <a:lnTo>
                    <a:pt x="213580" y="271221"/>
                  </a:lnTo>
                  <a:lnTo>
                    <a:pt x="235056" y="256671"/>
                  </a:lnTo>
                  <a:lnTo>
                    <a:pt x="261613" y="217153"/>
                  </a:lnTo>
                  <a:lnTo>
                    <a:pt x="271190" y="169316"/>
                  </a:lnTo>
                  <a:lnTo>
                    <a:pt x="271257" y="165163"/>
                  </a:lnTo>
                  <a:lnTo>
                    <a:pt x="271028" y="161493"/>
                  </a:lnTo>
                  <a:lnTo>
                    <a:pt x="270687" y="157911"/>
                  </a:lnTo>
                  <a:close/>
                  <a:moveTo>
                    <a:pt x="69075" y="158254"/>
                  </a:moveTo>
                  <a:lnTo>
                    <a:pt x="68534" y="161924"/>
                  </a:lnTo>
                  <a:lnTo>
                    <a:pt x="68241" y="165163"/>
                  </a:lnTo>
                  <a:lnTo>
                    <a:pt x="68227" y="169316"/>
                  </a:lnTo>
                  <a:lnTo>
                    <a:pt x="74480" y="199917"/>
                  </a:lnTo>
                  <a:lnTo>
                    <a:pt x="91460" y="224977"/>
                  </a:lnTo>
                  <a:lnTo>
                    <a:pt x="116587" y="241859"/>
                  </a:lnTo>
                  <a:lnTo>
                    <a:pt x="147294" y="248005"/>
                  </a:lnTo>
                  <a:lnTo>
                    <a:pt x="177980" y="241737"/>
                  </a:lnTo>
                  <a:lnTo>
                    <a:pt x="201176" y="226021"/>
                  </a:lnTo>
                  <a:lnTo>
                    <a:pt x="147256" y="226021"/>
                  </a:lnTo>
                  <a:lnTo>
                    <a:pt x="119011" y="220862"/>
                  </a:lnTo>
                  <a:lnTo>
                    <a:pt x="95273" y="206540"/>
                  </a:lnTo>
                  <a:lnTo>
                    <a:pt x="77981" y="185016"/>
                  </a:lnTo>
                  <a:lnTo>
                    <a:pt x="69075" y="158254"/>
                  </a:lnTo>
                  <a:close/>
                  <a:moveTo>
                    <a:pt x="225183" y="157937"/>
                  </a:moveTo>
                  <a:lnTo>
                    <a:pt x="216361" y="184734"/>
                  </a:lnTo>
                  <a:lnTo>
                    <a:pt x="199145" y="206324"/>
                  </a:lnTo>
                  <a:lnTo>
                    <a:pt x="175466" y="220741"/>
                  </a:lnTo>
                  <a:lnTo>
                    <a:pt x="147256" y="226021"/>
                  </a:lnTo>
                  <a:lnTo>
                    <a:pt x="201176" y="226021"/>
                  </a:lnTo>
                  <a:lnTo>
                    <a:pt x="203036" y="224761"/>
                  </a:lnTo>
                  <a:lnTo>
                    <a:pt x="219912" y="199645"/>
                  </a:lnTo>
                  <a:lnTo>
                    <a:pt x="225988" y="169316"/>
                  </a:lnTo>
                  <a:lnTo>
                    <a:pt x="226032" y="165163"/>
                  </a:lnTo>
                  <a:lnTo>
                    <a:pt x="225700" y="161493"/>
                  </a:lnTo>
                  <a:lnTo>
                    <a:pt x="225183" y="157937"/>
                  </a:lnTo>
                  <a:close/>
                  <a:moveTo>
                    <a:pt x="115404" y="158153"/>
                  </a:moveTo>
                  <a:lnTo>
                    <a:pt x="114250" y="161493"/>
                  </a:lnTo>
                  <a:lnTo>
                    <a:pt x="113435" y="165163"/>
                  </a:lnTo>
                  <a:lnTo>
                    <a:pt x="113444" y="169316"/>
                  </a:lnTo>
                  <a:lnTo>
                    <a:pt x="116089" y="182253"/>
                  </a:lnTo>
                  <a:lnTo>
                    <a:pt x="123350" y="192960"/>
                  </a:lnTo>
                  <a:lnTo>
                    <a:pt x="134090" y="200176"/>
                  </a:lnTo>
                  <a:lnTo>
                    <a:pt x="147205" y="202806"/>
                  </a:lnTo>
                  <a:lnTo>
                    <a:pt x="160329" y="200138"/>
                  </a:lnTo>
                  <a:lnTo>
                    <a:pt x="171040" y="192887"/>
                  </a:lnTo>
                  <a:lnTo>
                    <a:pt x="178241" y="182150"/>
                  </a:lnTo>
                  <a:lnTo>
                    <a:pt x="178511" y="180784"/>
                  </a:lnTo>
                  <a:lnTo>
                    <a:pt x="147205" y="180784"/>
                  </a:lnTo>
                  <a:lnTo>
                    <a:pt x="136661" y="179120"/>
                  </a:lnTo>
                  <a:lnTo>
                    <a:pt x="127504" y="174421"/>
                  </a:lnTo>
                  <a:lnTo>
                    <a:pt x="120248" y="167247"/>
                  </a:lnTo>
                  <a:lnTo>
                    <a:pt x="115404" y="158153"/>
                  </a:lnTo>
                  <a:close/>
                  <a:moveTo>
                    <a:pt x="178854" y="158026"/>
                  </a:moveTo>
                  <a:lnTo>
                    <a:pt x="174041" y="167148"/>
                  </a:lnTo>
                  <a:lnTo>
                    <a:pt x="166820" y="174353"/>
                  </a:lnTo>
                  <a:lnTo>
                    <a:pt x="157705" y="179084"/>
                  </a:lnTo>
                  <a:lnTo>
                    <a:pt x="147205" y="180784"/>
                  </a:lnTo>
                  <a:lnTo>
                    <a:pt x="178511" y="180784"/>
                  </a:lnTo>
                  <a:lnTo>
                    <a:pt x="180777" y="169316"/>
                  </a:lnTo>
                  <a:lnTo>
                    <a:pt x="180835" y="165163"/>
                  </a:lnTo>
                  <a:lnTo>
                    <a:pt x="180060" y="161493"/>
                  </a:lnTo>
                  <a:lnTo>
                    <a:pt x="178854" y="158026"/>
                  </a:lnTo>
                  <a:close/>
                  <a:moveTo>
                    <a:pt x="146837" y="0"/>
                  </a:moveTo>
                  <a:lnTo>
                    <a:pt x="100401" y="7586"/>
                  </a:lnTo>
                  <a:lnTo>
                    <a:pt x="60066" y="28563"/>
                  </a:lnTo>
                  <a:lnTo>
                    <a:pt x="28267" y="60482"/>
                  </a:lnTo>
                  <a:lnTo>
                    <a:pt x="7434" y="100896"/>
                  </a:lnTo>
                  <a:lnTo>
                    <a:pt x="87" y="146811"/>
                  </a:lnTo>
                  <a:lnTo>
                    <a:pt x="0" y="151066"/>
                  </a:lnTo>
                  <a:lnTo>
                    <a:pt x="304" y="154685"/>
                  </a:lnTo>
                  <a:lnTo>
                    <a:pt x="571" y="158318"/>
                  </a:lnTo>
                  <a:lnTo>
                    <a:pt x="10477" y="114985"/>
                  </a:lnTo>
                  <a:lnTo>
                    <a:pt x="32164" y="77558"/>
                  </a:lnTo>
                  <a:lnTo>
                    <a:pt x="63530" y="48163"/>
                  </a:lnTo>
                  <a:lnTo>
                    <a:pt x="102472" y="28928"/>
                  </a:lnTo>
                  <a:lnTo>
                    <a:pt x="146888" y="21983"/>
                  </a:lnTo>
                  <a:lnTo>
                    <a:pt x="221555" y="21983"/>
                  </a:lnTo>
                  <a:lnTo>
                    <a:pt x="193286" y="7413"/>
                  </a:lnTo>
                  <a:lnTo>
                    <a:pt x="146837" y="0"/>
                  </a:lnTo>
                  <a:close/>
                  <a:moveTo>
                    <a:pt x="146913" y="45148"/>
                  </a:moveTo>
                  <a:lnTo>
                    <a:pt x="107305" y="53263"/>
                  </a:lnTo>
                  <a:lnTo>
                    <a:pt x="74953" y="75193"/>
                  </a:lnTo>
                  <a:lnTo>
                    <a:pt x="53153" y="107634"/>
                  </a:lnTo>
                  <a:lnTo>
                    <a:pt x="45293" y="146811"/>
                  </a:lnTo>
                  <a:lnTo>
                    <a:pt x="45204" y="151066"/>
                  </a:lnTo>
                  <a:lnTo>
                    <a:pt x="45445" y="154685"/>
                  </a:lnTo>
                  <a:lnTo>
                    <a:pt x="45859" y="158267"/>
                  </a:lnTo>
                  <a:lnTo>
                    <a:pt x="56556" y="122524"/>
                  </a:lnTo>
                  <a:lnTo>
                    <a:pt x="78759" y="93637"/>
                  </a:lnTo>
                  <a:lnTo>
                    <a:pt x="109781" y="74303"/>
                  </a:lnTo>
                  <a:lnTo>
                    <a:pt x="146938" y="67221"/>
                  </a:lnTo>
                  <a:lnTo>
                    <a:pt x="207523" y="67221"/>
                  </a:lnTo>
                  <a:lnTo>
                    <a:pt x="186545" y="53115"/>
                  </a:lnTo>
                  <a:lnTo>
                    <a:pt x="146913" y="45148"/>
                  </a:lnTo>
                  <a:close/>
                  <a:moveTo>
                    <a:pt x="146989" y="90398"/>
                  </a:moveTo>
                  <a:lnTo>
                    <a:pt x="106964" y="107086"/>
                  </a:lnTo>
                  <a:lnTo>
                    <a:pt x="90477" y="146811"/>
                  </a:lnTo>
                  <a:lnTo>
                    <a:pt x="90433" y="151066"/>
                  </a:lnTo>
                  <a:lnTo>
                    <a:pt x="90818" y="154685"/>
                  </a:lnTo>
                  <a:lnTo>
                    <a:pt x="91554" y="158203"/>
                  </a:lnTo>
                  <a:lnTo>
                    <a:pt x="98497" y="140060"/>
                  </a:lnTo>
                  <a:lnTo>
                    <a:pt x="110891" y="125550"/>
                  </a:lnTo>
                  <a:lnTo>
                    <a:pt x="127489" y="115914"/>
                  </a:lnTo>
                  <a:lnTo>
                    <a:pt x="147040" y="112394"/>
                  </a:lnTo>
                  <a:lnTo>
                    <a:pt x="190778" y="112394"/>
                  </a:lnTo>
                  <a:lnTo>
                    <a:pt x="187086" y="106949"/>
                  </a:lnTo>
                  <a:lnTo>
                    <a:pt x="169037" y="94818"/>
                  </a:lnTo>
                  <a:lnTo>
                    <a:pt x="146989" y="90398"/>
                  </a:lnTo>
                  <a:close/>
                  <a:moveTo>
                    <a:pt x="190778" y="112394"/>
                  </a:moveTo>
                  <a:lnTo>
                    <a:pt x="147040" y="112394"/>
                  </a:lnTo>
                  <a:lnTo>
                    <a:pt x="166613" y="115850"/>
                  </a:lnTo>
                  <a:lnTo>
                    <a:pt x="183254" y="125428"/>
                  </a:lnTo>
                  <a:lnTo>
                    <a:pt x="195714" y="139887"/>
                  </a:lnTo>
                  <a:lnTo>
                    <a:pt x="202742" y="157987"/>
                  </a:lnTo>
                  <a:lnTo>
                    <a:pt x="203363" y="154685"/>
                  </a:lnTo>
                  <a:lnTo>
                    <a:pt x="203442" y="154177"/>
                  </a:lnTo>
                  <a:lnTo>
                    <a:pt x="203799" y="151066"/>
                  </a:lnTo>
                  <a:lnTo>
                    <a:pt x="203773" y="146811"/>
                  </a:lnTo>
                  <a:lnTo>
                    <a:pt x="199292" y="124952"/>
                  </a:lnTo>
                  <a:lnTo>
                    <a:pt x="190778" y="112394"/>
                  </a:lnTo>
                  <a:close/>
                  <a:moveTo>
                    <a:pt x="221555" y="21983"/>
                  </a:moveTo>
                  <a:lnTo>
                    <a:pt x="146888" y="21983"/>
                  </a:lnTo>
                  <a:lnTo>
                    <a:pt x="191311" y="28770"/>
                  </a:lnTo>
                  <a:lnTo>
                    <a:pt x="230313" y="47870"/>
                  </a:lnTo>
                  <a:lnTo>
                    <a:pt x="261781" y="77164"/>
                  </a:lnTo>
                  <a:lnTo>
                    <a:pt x="283602" y="114534"/>
                  </a:lnTo>
                  <a:lnTo>
                    <a:pt x="293662" y="157860"/>
                  </a:lnTo>
                  <a:lnTo>
                    <a:pt x="293916" y="154177"/>
                  </a:lnTo>
                  <a:lnTo>
                    <a:pt x="294165" y="151066"/>
                  </a:lnTo>
                  <a:lnTo>
                    <a:pt x="294182" y="146811"/>
                  </a:lnTo>
                  <a:lnTo>
                    <a:pt x="286589" y="100378"/>
                  </a:lnTo>
                  <a:lnTo>
                    <a:pt x="265610" y="60041"/>
                  </a:lnTo>
                  <a:lnTo>
                    <a:pt x="233693" y="28239"/>
                  </a:lnTo>
                  <a:lnTo>
                    <a:pt x="221555" y="21983"/>
                  </a:lnTo>
                  <a:close/>
                  <a:moveTo>
                    <a:pt x="207523" y="67221"/>
                  </a:moveTo>
                  <a:lnTo>
                    <a:pt x="146938" y="67221"/>
                  </a:lnTo>
                  <a:lnTo>
                    <a:pt x="184108" y="74155"/>
                  </a:lnTo>
                  <a:lnTo>
                    <a:pt x="215193" y="93357"/>
                  </a:lnTo>
                  <a:lnTo>
                    <a:pt x="237512" y="122142"/>
                  </a:lnTo>
                  <a:lnTo>
                    <a:pt x="248386" y="157822"/>
                  </a:lnTo>
                  <a:lnTo>
                    <a:pt x="248808" y="154177"/>
                  </a:lnTo>
                  <a:lnTo>
                    <a:pt x="248981" y="151066"/>
                  </a:lnTo>
                  <a:lnTo>
                    <a:pt x="248967" y="146811"/>
                  </a:lnTo>
                  <a:lnTo>
                    <a:pt x="240891" y="107274"/>
                  </a:lnTo>
                  <a:lnTo>
                    <a:pt x="218974" y="74920"/>
                  </a:lnTo>
                  <a:lnTo>
                    <a:pt x="207523" y="67221"/>
                  </a:lnTo>
                  <a:close/>
                </a:path>
              </a:pathLst>
            </a:custGeom>
            <a:solidFill>
              <a:srgbClr val="FBBF1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8" name="object 7"/>
            <p:cNvPicPr/>
            <p:nvPr/>
          </p:nvPicPr>
          <p:blipFill>
            <a:blip r:embed="rId3"/>
            <a:stretch/>
          </p:blipFill>
          <p:spPr>
            <a:xfrm>
              <a:off x="1218600" y="852840"/>
              <a:ext cx="200160" cy="1911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99" name="CustomShape 5"/>
            <p:cNvSpPr/>
            <p:nvPr/>
          </p:nvSpPr>
          <p:spPr>
            <a:xfrm>
              <a:off x="1213560" y="797760"/>
              <a:ext cx="260640" cy="176040"/>
            </a:xfrm>
            <a:custGeom>
              <a:avLst/>
              <a:gdLst/>
              <a:ahLst/>
              <a:cxnLst/>
              <a:rect l="l" t="t" r="r" b="b"/>
              <a:pathLst>
                <a:path w="260984" h="176530">
                  <a:moveTo>
                    <a:pt x="81559" y="0"/>
                  </a:moveTo>
                  <a:lnTo>
                    <a:pt x="59862" y="1374"/>
                  </a:lnTo>
                  <a:lnTo>
                    <a:pt x="38946" y="5299"/>
                  </a:lnTo>
                  <a:lnTo>
                    <a:pt x="18946" y="11590"/>
                  </a:lnTo>
                  <a:lnTo>
                    <a:pt x="0" y="20065"/>
                  </a:lnTo>
                  <a:lnTo>
                    <a:pt x="3098" y="27584"/>
                  </a:lnTo>
                  <a:lnTo>
                    <a:pt x="5346" y="35471"/>
                  </a:lnTo>
                  <a:lnTo>
                    <a:pt x="6769" y="43675"/>
                  </a:lnTo>
                  <a:lnTo>
                    <a:pt x="24296" y="36579"/>
                  </a:lnTo>
                  <a:lnTo>
                    <a:pt x="42673" y="31318"/>
                  </a:lnTo>
                  <a:lnTo>
                    <a:pt x="61795" y="28037"/>
                  </a:lnTo>
                  <a:lnTo>
                    <a:pt x="81559" y="26885"/>
                  </a:lnTo>
                  <a:lnTo>
                    <a:pt x="132533" y="34187"/>
                  </a:lnTo>
                  <a:lnTo>
                    <a:pt x="177791" y="54898"/>
                  </a:lnTo>
                  <a:lnTo>
                    <a:pt x="215190" y="86862"/>
                  </a:lnTo>
                  <a:lnTo>
                    <a:pt x="242590" y="127921"/>
                  </a:lnTo>
                  <a:lnTo>
                    <a:pt x="257848" y="175920"/>
                  </a:lnTo>
                  <a:lnTo>
                    <a:pt x="260413" y="176047"/>
                  </a:lnTo>
                  <a:lnTo>
                    <a:pt x="253468" y="129150"/>
                  </a:lnTo>
                  <a:lnTo>
                    <a:pt x="235145" y="87047"/>
                  </a:lnTo>
                  <a:lnTo>
                    <a:pt x="207119" y="51409"/>
                  </a:lnTo>
                  <a:lnTo>
                    <a:pt x="171063" y="23907"/>
                  </a:lnTo>
                  <a:lnTo>
                    <a:pt x="128652" y="6214"/>
                  </a:lnTo>
                  <a:lnTo>
                    <a:pt x="81559" y="0"/>
                  </a:lnTo>
                  <a:close/>
                </a:path>
              </a:pathLst>
            </a:custGeom>
            <a:solidFill>
              <a:srgbClr val="2775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00" name="object 9"/>
            <p:cNvPicPr/>
            <p:nvPr/>
          </p:nvPicPr>
          <p:blipFill>
            <a:blip r:embed="rId4"/>
            <a:stretch/>
          </p:blipFill>
          <p:spPr>
            <a:xfrm>
              <a:off x="1144800" y="989640"/>
              <a:ext cx="191160" cy="1641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01" name="object 10"/>
            <p:cNvPicPr/>
            <p:nvPr/>
          </p:nvPicPr>
          <p:blipFill>
            <a:blip r:embed="rId5"/>
            <a:stretch/>
          </p:blipFill>
          <p:spPr>
            <a:xfrm>
              <a:off x="1416240" y="717120"/>
              <a:ext cx="193320" cy="2253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02" name="CustomShape 6"/>
            <p:cNvSpPr/>
            <p:nvPr/>
          </p:nvSpPr>
          <p:spPr>
            <a:xfrm>
              <a:off x="1287000" y="587880"/>
              <a:ext cx="420120" cy="225720"/>
            </a:xfrm>
            <a:custGeom>
              <a:avLst/>
              <a:gdLst/>
              <a:ahLst/>
              <a:cxnLst/>
              <a:rect l="l" t="t" r="r" b="b"/>
              <a:pathLst>
                <a:path w="420369" h="226059">
                  <a:moveTo>
                    <a:pt x="355765" y="215265"/>
                  </a:moveTo>
                  <a:lnTo>
                    <a:pt x="349123" y="166776"/>
                  </a:lnTo>
                  <a:lnTo>
                    <a:pt x="330847" y="128854"/>
                  </a:lnTo>
                  <a:lnTo>
                    <a:pt x="302844" y="98005"/>
                  </a:lnTo>
                  <a:lnTo>
                    <a:pt x="267081" y="76200"/>
                  </a:lnTo>
                  <a:lnTo>
                    <a:pt x="225564" y="65405"/>
                  </a:lnTo>
                  <a:lnTo>
                    <a:pt x="215188" y="64617"/>
                  </a:lnTo>
                  <a:lnTo>
                    <a:pt x="204622" y="64643"/>
                  </a:lnTo>
                  <a:lnTo>
                    <a:pt x="152742" y="76415"/>
                  </a:lnTo>
                  <a:lnTo>
                    <a:pt x="117068" y="98348"/>
                  </a:lnTo>
                  <a:lnTo>
                    <a:pt x="89166" y="129298"/>
                  </a:lnTo>
                  <a:lnTo>
                    <a:pt x="71018" y="167309"/>
                  </a:lnTo>
                  <a:lnTo>
                    <a:pt x="64592" y="210400"/>
                  </a:lnTo>
                  <a:lnTo>
                    <a:pt x="64617" y="213398"/>
                  </a:lnTo>
                  <a:lnTo>
                    <a:pt x="65125" y="219240"/>
                  </a:lnTo>
                  <a:lnTo>
                    <a:pt x="66573" y="219760"/>
                  </a:lnTo>
                  <a:lnTo>
                    <a:pt x="83286" y="171145"/>
                  </a:lnTo>
                  <a:lnTo>
                    <a:pt x="115062" y="132041"/>
                  </a:lnTo>
                  <a:lnTo>
                    <a:pt x="158445" y="105956"/>
                  </a:lnTo>
                  <a:lnTo>
                    <a:pt x="209981" y="96418"/>
                  </a:lnTo>
                  <a:lnTo>
                    <a:pt x="253022" y="102831"/>
                  </a:lnTo>
                  <a:lnTo>
                    <a:pt x="290995" y="120942"/>
                  </a:lnTo>
                  <a:lnTo>
                    <a:pt x="321932" y="148780"/>
                  </a:lnTo>
                  <a:lnTo>
                    <a:pt x="343877" y="184404"/>
                  </a:lnTo>
                  <a:lnTo>
                    <a:pt x="354863" y="225831"/>
                  </a:lnTo>
                  <a:lnTo>
                    <a:pt x="355765" y="215265"/>
                  </a:lnTo>
                  <a:close/>
                  <a:moveTo>
                    <a:pt x="420319" y="215112"/>
                  </a:moveTo>
                  <a:lnTo>
                    <a:pt x="414667" y="161632"/>
                  </a:lnTo>
                  <a:lnTo>
                    <a:pt x="398754" y="117449"/>
                  </a:lnTo>
                  <a:lnTo>
                    <a:pt x="373849" y="78473"/>
                  </a:lnTo>
                  <a:lnTo>
                    <a:pt x="341223" y="45961"/>
                  </a:lnTo>
                  <a:lnTo>
                    <a:pt x="302158" y="21209"/>
                  </a:lnTo>
                  <a:lnTo>
                    <a:pt x="257924" y="5461"/>
                  </a:lnTo>
                  <a:lnTo>
                    <a:pt x="209791" y="0"/>
                  </a:lnTo>
                  <a:lnTo>
                    <a:pt x="161683" y="5651"/>
                  </a:lnTo>
                  <a:lnTo>
                    <a:pt x="117513" y="21551"/>
                  </a:lnTo>
                  <a:lnTo>
                    <a:pt x="78536" y="46431"/>
                  </a:lnTo>
                  <a:lnTo>
                    <a:pt x="46050" y="79032"/>
                  </a:lnTo>
                  <a:lnTo>
                    <a:pt x="21285" y="118071"/>
                  </a:lnTo>
                  <a:lnTo>
                    <a:pt x="5511" y="162280"/>
                  </a:lnTo>
                  <a:lnTo>
                    <a:pt x="0" y="210388"/>
                  </a:lnTo>
                  <a:lnTo>
                    <a:pt x="2679" y="210248"/>
                  </a:lnTo>
                  <a:lnTo>
                    <a:pt x="16078" y="162090"/>
                  </a:lnTo>
                  <a:lnTo>
                    <a:pt x="39903" y="119291"/>
                  </a:lnTo>
                  <a:lnTo>
                    <a:pt x="72669" y="83362"/>
                  </a:lnTo>
                  <a:lnTo>
                    <a:pt x="112903" y="55803"/>
                  </a:lnTo>
                  <a:lnTo>
                    <a:pt x="159118" y="38138"/>
                  </a:lnTo>
                  <a:lnTo>
                    <a:pt x="209816" y="31838"/>
                  </a:lnTo>
                  <a:lnTo>
                    <a:pt x="255803" y="36817"/>
                  </a:lnTo>
                  <a:lnTo>
                    <a:pt x="298272" y="51206"/>
                  </a:lnTo>
                  <a:lnTo>
                    <a:pt x="336156" y="73888"/>
                  </a:lnTo>
                  <a:lnTo>
                    <a:pt x="368338" y="103771"/>
                  </a:lnTo>
                  <a:lnTo>
                    <a:pt x="393712" y="139763"/>
                  </a:lnTo>
                  <a:lnTo>
                    <a:pt x="411187" y="180759"/>
                  </a:lnTo>
                  <a:lnTo>
                    <a:pt x="419646" y="225640"/>
                  </a:lnTo>
                  <a:lnTo>
                    <a:pt x="420319" y="215112"/>
                  </a:lnTo>
                  <a:close/>
                </a:path>
              </a:pathLst>
            </a:custGeom>
            <a:solidFill>
              <a:srgbClr val="B3B3B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03" name="object 12"/>
            <p:cNvPicPr/>
            <p:nvPr/>
          </p:nvPicPr>
          <p:blipFill>
            <a:blip r:embed="rId6"/>
            <a:stretch/>
          </p:blipFill>
          <p:spPr>
            <a:xfrm>
              <a:off x="1490040" y="813600"/>
              <a:ext cx="183960" cy="1843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04" name="CustomShape 7"/>
            <p:cNvSpPr/>
            <p:nvPr/>
          </p:nvSpPr>
          <p:spPr>
            <a:xfrm>
              <a:off x="1707120" y="973800"/>
              <a:ext cx="105120" cy="322920"/>
            </a:xfrm>
            <a:custGeom>
              <a:avLst/>
              <a:gdLst/>
              <a:ahLst/>
              <a:cxnLst/>
              <a:rect l="l" t="t" r="r" b="b"/>
              <a:pathLst>
                <a:path w="105410" h="323215">
                  <a:moveTo>
                    <a:pt x="105067" y="0"/>
                  </a:moveTo>
                  <a:lnTo>
                    <a:pt x="0" y="0"/>
                  </a:lnTo>
                  <a:lnTo>
                    <a:pt x="0" y="322681"/>
                  </a:lnTo>
                  <a:lnTo>
                    <a:pt x="51847" y="313197"/>
                  </a:lnTo>
                  <a:lnTo>
                    <a:pt x="105067" y="304114"/>
                  </a:lnTo>
                  <a:lnTo>
                    <a:pt x="105067" y="0"/>
                  </a:lnTo>
                  <a:close/>
                </a:path>
              </a:pathLst>
            </a:custGeom>
            <a:solidFill>
              <a:srgbClr val="98A1D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pic>
        <p:nvPicPr>
          <p:cNvPr id="305" name="object 14"/>
          <p:cNvPicPr/>
          <p:nvPr/>
        </p:nvPicPr>
        <p:blipFill>
          <a:blip r:embed="rId7"/>
          <a:stretch/>
        </p:blipFill>
        <p:spPr>
          <a:xfrm>
            <a:off x="2306880" y="992160"/>
            <a:ext cx="232920" cy="221760"/>
          </a:xfrm>
          <a:prstGeom prst="rect">
            <a:avLst/>
          </a:prstGeom>
          <a:ln w="0">
            <a:noFill/>
          </a:ln>
        </p:spPr>
      </p:pic>
      <p:sp>
        <p:nvSpPr>
          <p:cNvPr id="306" name="CustomShape 8"/>
          <p:cNvSpPr/>
          <p:nvPr/>
        </p:nvSpPr>
        <p:spPr>
          <a:xfrm>
            <a:off x="2611080" y="1078920"/>
            <a:ext cx="331200" cy="119520"/>
          </a:xfrm>
          <a:custGeom>
            <a:avLst/>
            <a:gdLst/>
            <a:ahLst/>
            <a:cxnLst/>
            <a:rect l="l" t="t" r="r" b="b"/>
            <a:pathLst>
              <a:path w="331469" h="120015">
                <a:moveTo>
                  <a:pt x="168440" y="0"/>
                </a:moveTo>
                <a:lnTo>
                  <a:pt x="122227" y="5735"/>
                </a:lnTo>
                <a:lnTo>
                  <a:pt x="81393" y="21989"/>
                </a:lnTo>
                <a:lnTo>
                  <a:pt x="46822" y="47331"/>
                </a:lnTo>
                <a:lnTo>
                  <a:pt x="19396" y="80330"/>
                </a:lnTo>
                <a:lnTo>
                  <a:pt x="0" y="119557"/>
                </a:lnTo>
                <a:lnTo>
                  <a:pt x="106895" y="115252"/>
                </a:lnTo>
                <a:lnTo>
                  <a:pt x="118628" y="101679"/>
                </a:lnTo>
                <a:lnTo>
                  <a:pt x="132881" y="91593"/>
                </a:lnTo>
                <a:lnTo>
                  <a:pt x="149528" y="85311"/>
                </a:lnTo>
                <a:lnTo>
                  <a:pt x="168440" y="83146"/>
                </a:lnTo>
                <a:lnTo>
                  <a:pt x="186412" y="85103"/>
                </a:lnTo>
                <a:lnTo>
                  <a:pt x="202241" y="90760"/>
                </a:lnTo>
                <a:lnTo>
                  <a:pt x="215831" y="99798"/>
                </a:lnTo>
                <a:lnTo>
                  <a:pt x="227088" y="111899"/>
                </a:lnTo>
                <a:lnTo>
                  <a:pt x="331101" y="110350"/>
                </a:lnTo>
                <a:lnTo>
                  <a:pt x="307546" y="66238"/>
                </a:lnTo>
                <a:lnTo>
                  <a:pt x="272840" y="31291"/>
                </a:lnTo>
                <a:lnTo>
                  <a:pt x="226599" y="8285"/>
                </a:lnTo>
                <a:lnTo>
                  <a:pt x="168440" y="0"/>
                </a:lnTo>
                <a:close/>
              </a:path>
            </a:pathLst>
          </a:custGeom>
          <a:solidFill>
            <a:srgbClr val="98A1D8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07" name="object 16"/>
          <p:cNvPicPr/>
          <p:nvPr/>
        </p:nvPicPr>
        <p:blipFill>
          <a:blip r:embed="rId8"/>
          <a:stretch/>
        </p:blipFill>
        <p:spPr>
          <a:xfrm>
            <a:off x="3034440" y="1078920"/>
            <a:ext cx="219960" cy="111240"/>
          </a:xfrm>
          <a:prstGeom prst="rect">
            <a:avLst/>
          </a:prstGeom>
          <a:ln w="0">
            <a:noFill/>
          </a:ln>
        </p:spPr>
      </p:pic>
      <p:pic>
        <p:nvPicPr>
          <p:cNvPr id="308" name="object 17"/>
          <p:cNvPicPr/>
          <p:nvPr/>
        </p:nvPicPr>
        <p:blipFill>
          <a:blip r:embed="rId9"/>
          <a:stretch/>
        </p:blipFill>
        <p:spPr>
          <a:xfrm>
            <a:off x="3319560" y="1078920"/>
            <a:ext cx="219960" cy="119520"/>
          </a:xfrm>
          <a:prstGeom prst="rect">
            <a:avLst/>
          </a:prstGeom>
          <a:ln w="0">
            <a:noFill/>
          </a:ln>
        </p:spPr>
      </p:pic>
      <p:sp>
        <p:nvSpPr>
          <p:cNvPr id="309" name="CustomShape 9"/>
          <p:cNvSpPr/>
          <p:nvPr/>
        </p:nvSpPr>
        <p:spPr>
          <a:xfrm>
            <a:off x="3593520" y="1078920"/>
            <a:ext cx="345240" cy="154440"/>
          </a:xfrm>
          <a:custGeom>
            <a:avLst/>
            <a:gdLst/>
            <a:ahLst/>
            <a:cxnLst/>
            <a:rect l="l" t="t" r="r" b="b"/>
            <a:pathLst>
              <a:path w="345439" h="154940">
                <a:moveTo>
                  <a:pt x="170662" y="0"/>
                </a:moveTo>
                <a:lnTo>
                  <a:pt x="123151" y="6093"/>
                </a:lnTo>
                <a:lnTo>
                  <a:pt x="81388" y="23326"/>
                </a:lnTo>
                <a:lnTo>
                  <a:pt x="46315" y="50129"/>
                </a:lnTo>
                <a:lnTo>
                  <a:pt x="18871" y="84931"/>
                </a:lnTo>
                <a:lnTo>
                  <a:pt x="0" y="126161"/>
                </a:lnTo>
                <a:lnTo>
                  <a:pt x="99707" y="132842"/>
                </a:lnTo>
                <a:lnTo>
                  <a:pt x="111562" y="112084"/>
                </a:lnTo>
                <a:lnTo>
                  <a:pt x="127469" y="96445"/>
                </a:lnTo>
                <a:lnTo>
                  <a:pt x="147235" y="86580"/>
                </a:lnTo>
                <a:lnTo>
                  <a:pt x="170662" y="83146"/>
                </a:lnTo>
                <a:lnTo>
                  <a:pt x="196994" y="87522"/>
                </a:lnTo>
                <a:lnTo>
                  <a:pt x="218314" y="99949"/>
                </a:lnTo>
                <a:lnTo>
                  <a:pt x="234293" y="119376"/>
                </a:lnTo>
                <a:lnTo>
                  <a:pt x="244601" y="144754"/>
                </a:lnTo>
                <a:lnTo>
                  <a:pt x="320229" y="152089"/>
                </a:lnTo>
                <a:lnTo>
                  <a:pt x="345046" y="154698"/>
                </a:lnTo>
                <a:lnTo>
                  <a:pt x="334565" y="113685"/>
                </a:lnTo>
                <a:lnTo>
                  <a:pt x="316912" y="76762"/>
                </a:lnTo>
                <a:lnTo>
                  <a:pt x="291892" y="45431"/>
                </a:lnTo>
                <a:lnTo>
                  <a:pt x="259307" y="21192"/>
                </a:lnTo>
                <a:lnTo>
                  <a:pt x="218962" y="5548"/>
                </a:lnTo>
                <a:lnTo>
                  <a:pt x="170662" y="0"/>
                </a:lnTo>
                <a:close/>
              </a:path>
            </a:pathLst>
          </a:custGeom>
          <a:solidFill>
            <a:srgbClr val="98A1D8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0" name="CustomShape 10"/>
          <p:cNvSpPr/>
          <p:nvPr/>
        </p:nvSpPr>
        <p:spPr>
          <a:xfrm>
            <a:off x="3989880" y="1078920"/>
            <a:ext cx="383040" cy="217440"/>
          </a:xfrm>
          <a:custGeom>
            <a:avLst/>
            <a:gdLst/>
            <a:ahLst/>
            <a:cxnLst/>
            <a:rect l="l" t="t" r="r" b="b"/>
            <a:pathLst>
              <a:path w="383539" h="217805">
                <a:moveTo>
                  <a:pt x="161848" y="0"/>
                </a:moveTo>
                <a:lnTo>
                  <a:pt x="114286" y="6814"/>
                </a:lnTo>
                <a:lnTo>
                  <a:pt x="71164" y="26855"/>
                </a:lnTo>
                <a:lnTo>
                  <a:pt x="35637" y="59521"/>
                </a:lnTo>
                <a:lnTo>
                  <a:pt x="10864" y="104212"/>
                </a:lnTo>
                <a:lnTo>
                  <a:pt x="0" y="160324"/>
                </a:lnTo>
                <a:lnTo>
                  <a:pt x="77749" y="169724"/>
                </a:lnTo>
                <a:lnTo>
                  <a:pt x="103238" y="173037"/>
                </a:lnTo>
                <a:lnTo>
                  <a:pt x="103174" y="171818"/>
                </a:lnTo>
                <a:lnTo>
                  <a:pt x="103174" y="170357"/>
                </a:lnTo>
                <a:lnTo>
                  <a:pt x="109928" y="136159"/>
                </a:lnTo>
                <a:lnTo>
                  <a:pt x="128574" y="109439"/>
                </a:lnTo>
                <a:lnTo>
                  <a:pt x="156688" y="92048"/>
                </a:lnTo>
                <a:lnTo>
                  <a:pt x="191846" y="85839"/>
                </a:lnTo>
                <a:lnTo>
                  <a:pt x="227100" y="92048"/>
                </a:lnTo>
                <a:lnTo>
                  <a:pt x="255465" y="109439"/>
                </a:lnTo>
                <a:lnTo>
                  <a:pt x="274369" y="136159"/>
                </a:lnTo>
                <a:lnTo>
                  <a:pt x="281241" y="170357"/>
                </a:lnTo>
                <a:lnTo>
                  <a:pt x="280964" y="178923"/>
                </a:lnTo>
                <a:lnTo>
                  <a:pt x="280155" y="185804"/>
                </a:lnTo>
                <a:lnTo>
                  <a:pt x="278851" y="192442"/>
                </a:lnTo>
                <a:lnTo>
                  <a:pt x="277088" y="198818"/>
                </a:lnTo>
                <a:lnTo>
                  <a:pt x="330949" y="207970"/>
                </a:lnTo>
                <a:lnTo>
                  <a:pt x="383476" y="217589"/>
                </a:lnTo>
                <a:lnTo>
                  <a:pt x="383476" y="6794"/>
                </a:lnTo>
                <a:lnTo>
                  <a:pt x="279831" y="6794"/>
                </a:lnTo>
                <a:lnTo>
                  <a:pt x="279831" y="54508"/>
                </a:lnTo>
                <a:lnTo>
                  <a:pt x="257560" y="33046"/>
                </a:lnTo>
                <a:lnTo>
                  <a:pt x="231574" y="15747"/>
                </a:lnTo>
                <a:lnTo>
                  <a:pt x="200221" y="4202"/>
                </a:lnTo>
                <a:lnTo>
                  <a:pt x="161848" y="0"/>
                </a:lnTo>
                <a:close/>
              </a:path>
            </a:pathLst>
          </a:custGeom>
          <a:solidFill>
            <a:srgbClr val="98A1D8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1" name="CustomShape 11"/>
          <p:cNvSpPr/>
          <p:nvPr/>
        </p:nvSpPr>
        <p:spPr>
          <a:xfrm>
            <a:off x="1904760" y="1078920"/>
            <a:ext cx="347040" cy="184320"/>
          </a:xfrm>
          <a:custGeom>
            <a:avLst/>
            <a:gdLst/>
            <a:ahLst/>
            <a:cxnLst/>
            <a:rect l="l" t="t" r="r" b="b"/>
            <a:pathLst>
              <a:path w="347344" h="184784">
                <a:moveTo>
                  <a:pt x="175894" y="0"/>
                </a:moveTo>
                <a:lnTo>
                  <a:pt x="134077" y="6107"/>
                </a:lnTo>
                <a:lnTo>
                  <a:pt x="97497" y="20739"/>
                </a:lnTo>
                <a:lnTo>
                  <a:pt x="56669" y="49580"/>
                </a:lnTo>
                <a:lnTo>
                  <a:pt x="26446" y="87879"/>
                </a:lnTo>
                <a:lnTo>
                  <a:pt x="7374" y="133562"/>
                </a:lnTo>
                <a:lnTo>
                  <a:pt x="0" y="184556"/>
                </a:lnTo>
                <a:lnTo>
                  <a:pt x="51260" y="177253"/>
                </a:lnTo>
                <a:lnTo>
                  <a:pt x="103530" y="170332"/>
                </a:lnTo>
                <a:lnTo>
                  <a:pt x="113198" y="125629"/>
                </a:lnTo>
                <a:lnTo>
                  <a:pt x="146469" y="96100"/>
                </a:lnTo>
                <a:lnTo>
                  <a:pt x="175894" y="89700"/>
                </a:lnTo>
                <a:lnTo>
                  <a:pt x="182704" y="90250"/>
                </a:lnTo>
                <a:lnTo>
                  <a:pt x="222683" y="106715"/>
                </a:lnTo>
                <a:lnTo>
                  <a:pt x="247230" y="153631"/>
                </a:lnTo>
                <a:lnTo>
                  <a:pt x="321842" y="146186"/>
                </a:lnTo>
                <a:lnTo>
                  <a:pt x="346989" y="143878"/>
                </a:lnTo>
                <a:lnTo>
                  <a:pt x="334548" y="105721"/>
                </a:lnTo>
                <a:lnTo>
                  <a:pt x="314794" y="71764"/>
                </a:lnTo>
                <a:lnTo>
                  <a:pt x="287992" y="43079"/>
                </a:lnTo>
                <a:lnTo>
                  <a:pt x="254406" y="20739"/>
                </a:lnTo>
                <a:lnTo>
                  <a:pt x="217798" y="6107"/>
                </a:lnTo>
                <a:lnTo>
                  <a:pt x="197513" y="1642"/>
                </a:lnTo>
                <a:lnTo>
                  <a:pt x="175894" y="0"/>
                </a:lnTo>
                <a:close/>
              </a:path>
            </a:pathLst>
          </a:custGeom>
          <a:solidFill>
            <a:srgbClr val="98A1D8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2" name="CustomShape 12"/>
          <p:cNvSpPr/>
          <p:nvPr/>
        </p:nvSpPr>
        <p:spPr>
          <a:xfrm>
            <a:off x="1707120" y="1278000"/>
            <a:ext cx="105120" cy="173160"/>
          </a:xfrm>
          <a:custGeom>
            <a:avLst/>
            <a:gdLst/>
            <a:ahLst/>
            <a:cxnLst/>
            <a:rect l="l" t="t" r="r" b="b"/>
            <a:pathLst>
              <a:path w="105410" h="173355">
                <a:moveTo>
                  <a:pt x="105067" y="0"/>
                </a:moveTo>
                <a:lnTo>
                  <a:pt x="51847" y="9083"/>
                </a:lnTo>
                <a:lnTo>
                  <a:pt x="0" y="18567"/>
                </a:lnTo>
                <a:lnTo>
                  <a:pt x="0" y="173266"/>
                </a:lnTo>
                <a:lnTo>
                  <a:pt x="105067" y="173266"/>
                </a:lnTo>
                <a:lnTo>
                  <a:pt x="105067" y="0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13" name="object 22"/>
          <p:cNvPicPr/>
          <p:nvPr/>
        </p:nvPicPr>
        <p:blipFill>
          <a:blip r:embed="rId10"/>
          <a:stretch/>
        </p:blipFill>
        <p:spPr>
          <a:xfrm>
            <a:off x="2350440" y="1207080"/>
            <a:ext cx="187920" cy="249840"/>
          </a:xfrm>
          <a:prstGeom prst="rect">
            <a:avLst/>
          </a:prstGeom>
          <a:ln w="0">
            <a:noFill/>
          </a:ln>
        </p:spPr>
      </p:pic>
      <p:sp>
        <p:nvSpPr>
          <p:cNvPr id="314" name="CustomShape 13"/>
          <p:cNvSpPr/>
          <p:nvPr/>
        </p:nvSpPr>
        <p:spPr>
          <a:xfrm>
            <a:off x="2598480" y="1189080"/>
            <a:ext cx="358560" cy="270000"/>
          </a:xfrm>
          <a:custGeom>
            <a:avLst/>
            <a:gdLst/>
            <a:ahLst/>
            <a:cxnLst/>
            <a:rect l="l" t="t" r="r" b="b"/>
            <a:pathLst>
              <a:path w="358775" h="270509">
                <a:moveTo>
                  <a:pt x="343395" y="0"/>
                </a:moveTo>
                <a:lnTo>
                  <a:pt x="239395" y="1562"/>
                </a:lnTo>
                <a:lnTo>
                  <a:pt x="245929" y="11955"/>
                </a:lnTo>
                <a:lnTo>
                  <a:pt x="251209" y="23655"/>
                </a:lnTo>
                <a:lnTo>
                  <a:pt x="255179" y="36557"/>
                </a:lnTo>
                <a:lnTo>
                  <a:pt x="257784" y="50558"/>
                </a:lnTo>
                <a:lnTo>
                  <a:pt x="101612" y="50558"/>
                </a:lnTo>
                <a:lnTo>
                  <a:pt x="104473" y="37638"/>
                </a:lnTo>
                <a:lnTo>
                  <a:pt x="108364" y="25684"/>
                </a:lnTo>
                <a:lnTo>
                  <a:pt x="113276" y="14756"/>
                </a:lnTo>
                <a:lnTo>
                  <a:pt x="119202" y="4914"/>
                </a:lnTo>
                <a:lnTo>
                  <a:pt x="38876" y="8036"/>
                </a:lnTo>
                <a:lnTo>
                  <a:pt x="3200" y="43416"/>
                </a:lnTo>
                <a:lnTo>
                  <a:pt x="0" y="81203"/>
                </a:lnTo>
                <a:lnTo>
                  <a:pt x="4813" y="126894"/>
                </a:lnTo>
                <a:lnTo>
                  <a:pt x="18641" y="167592"/>
                </a:lnTo>
                <a:lnTo>
                  <a:pt x="40564" y="202554"/>
                </a:lnTo>
                <a:lnTo>
                  <a:pt x="69661" y="231038"/>
                </a:lnTo>
                <a:lnTo>
                  <a:pt x="105013" y="252303"/>
                </a:lnTo>
                <a:lnTo>
                  <a:pt x="145701" y="265606"/>
                </a:lnTo>
                <a:lnTo>
                  <a:pt x="190804" y="270205"/>
                </a:lnTo>
                <a:lnTo>
                  <a:pt x="237342" y="265475"/>
                </a:lnTo>
                <a:lnTo>
                  <a:pt x="277612" y="251906"/>
                </a:lnTo>
                <a:lnTo>
                  <a:pt x="311848" y="230423"/>
                </a:lnTo>
                <a:lnTo>
                  <a:pt x="340283" y="201955"/>
                </a:lnTo>
                <a:lnTo>
                  <a:pt x="280924" y="149479"/>
                </a:lnTo>
                <a:lnTo>
                  <a:pt x="259911" y="166531"/>
                </a:lnTo>
                <a:lnTo>
                  <a:pt x="238964" y="178142"/>
                </a:lnTo>
                <a:lnTo>
                  <a:pt x="216867" y="184772"/>
                </a:lnTo>
                <a:lnTo>
                  <a:pt x="192405" y="186880"/>
                </a:lnTo>
                <a:lnTo>
                  <a:pt x="160260" y="182319"/>
                </a:lnTo>
                <a:lnTo>
                  <a:pt x="134089" y="168754"/>
                </a:lnTo>
                <a:lnTo>
                  <a:pt x="114706" y="146364"/>
                </a:lnTo>
                <a:lnTo>
                  <a:pt x="102920" y="115328"/>
                </a:lnTo>
                <a:lnTo>
                  <a:pt x="357378" y="115328"/>
                </a:lnTo>
                <a:lnTo>
                  <a:pt x="358596" y="94406"/>
                </a:lnTo>
                <a:lnTo>
                  <a:pt x="358711" y="88049"/>
                </a:lnTo>
                <a:lnTo>
                  <a:pt x="357757" y="65052"/>
                </a:lnTo>
                <a:lnTo>
                  <a:pt x="354891" y="42581"/>
                </a:lnTo>
                <a:lnTo>
                  <a:pt x="350106" y="20831"/>
                </a:lnTo>
                <a:lnTo>
                  <a:pt x="343395" y="0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5" name="CustomShape 14"/>
          <p:cNvSpPr/>
          <p:nvPr/>
        </p:nvSpPr>
        <p:spPr>
          <a:xfrm>
            <a:off x="3034440" y="1188720"/>
            <a:ext cx="185040" cy="262440"/>
          </a:xfrm>
          <a:custGeom>
            <a:avLst/>
            <a:gdLst/>
            <a:ahLst/>
            <a:cxnLst/>
            <a:rect l="l" t="t" r="r" b="b"/>
            <a:pathLst>
              <a:path w="185419" h="262890">
                <a:moveTo>
                  <a:pt x="0" y="0"/>
                </a:moveTo>
                <a:lnTo>
                  <a:pt x="0" y="262445"/>
                </a:lnTo>
                <a:lnTo>
                  <a:pt x="103631" y="262445"/>
                </a:lnTo>
                <a:lnTo>
                  <a:pt x="103631" y="127469"/>
                </a:lnTo>
                <a:lnTo>
                  <a:pt x="109168" y="78225"/>
                </a:lnTo>
                <a:lnTo>
                  <a:pt x="125169" y="41017"/>
                </a:lnTo>
                <a:lnTo>
                  <a:pt x="150721" y="15588"/>
                </a:lnTo>
                <a:lnTo>
                  <a:pt x="184911" y="1676"/>
                </a:lnTo>
                <a:lnTo>
                  <a:pt x="95604" y="382"/>
                </a:lnTo>
                <a:lnTo>
                  <a:pt x="0" y="0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6" name="CustomShape 15"/>
          <p:cNvSpPr/>
          <p:nvPr/>
        </p:nvSpPr>
        <p:spPr>
          <a:xfrm>
            <a:off x="3319560" y="1192680"/>
            <a:ext cx="159840" cy="258120"/>
          </a:xfrm>
          <a:custGeom>
            <a:avLst/>
            <a:gdLst/>
            <a:ahLst/>
            <a:cxnLst/>
            <a:rect l="l" t="t" r="r" b="b"/>
            <a:pathLst>
              <a:path w="160020" h="258444">
                <a:moveTo>
                  <a:pt x="0" y="0"/>
                </a:moveTo>
                <a:lnTo>
                  <a:pt x="0" y="258394"/>
                </a:lnTo>
                <a:lnTo>
                  <a:pt x="103606" y="258394"/>
                </a:lnTo>
                <a:lnTo>
                  <a:pt x="103606" y="123418"/>
                </a:lnTo>
                <a:lnTo>
                  <a:pt x="107380" y="81928"/>
                </a:lnTo>
                <a:lnTo>
                  <a:pt x="118364" y="48656"/>
                </a:lnTo>
                <a:lnTo>
                  <a:pt x="136053" y="23438"/>
                </a:lnTo>
                <a:lnTo>
                  <a:pt x="159943" y="6108"/>
                </a:lnTo>
                <a:lnTo>
                  <a:pt x="80357" y="2716"/>
                </a:lnTo>
                <a:lnTo>
                  <a:pt x="0" y="0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7" name="CustomShape 16"/>
          <p:cNvSpPr/>
          <p:nvPr/>
        </p:nvSpPr>
        <p:spPr>
          <a:xfrm>
            <a:off x="3583440" y="1204920"/>
            <a:ext cx="358560" cy="254160"/>
          </a:xfrm>
          <a:custGeom>
            <a:avLst/>
            <a:gdLst/>
            <a:ahLst/>
            <a:cxnLst/>
            <a:rect l="l" t="t" r="r" b="b"/>
            <a:pathLst>
              <a:path w="358775" h="254634">
                <a:moveTo>
                  <a:pt x="9969" y="0"/>
                </a:moveTo>
                <a:lnTo>
                  <a:pt x="5695" y="15312"/>
                </a:lnTo>
                <a:lnTo>
                  <a:pt x="2570" y="31119"/>
                </a:lnTo>
                <a:lnTo>
                  <a:pt x="652" y="47371"/>
                </a:lnTo>
                <a:lnTo>
                  <a:pt x="0" y="65379"/>
                </a:lnTo>
                <a:lnTo>
                  <a:pt x="4815" y="111070"/>
                </a:lnTo>
                <a:lnTo>
                  <a:pt x="18650" y="151768"/>
                </a:lnTo>
                <a:lnTo>
                  <a:pt x="40582" y="186730"/>
                </a:lnTo>
                <a:lnTo>
                  <a:pt x="69691" y="215214"/>
                </a:lnTo>
                <a:lnTo>
                  <a:pt x="105058" y="236478"/>
                </a:lnTo>
                <a:lnTo>
                  <a:pt x="145761" y="249781"/>
                </a:lnTo>
                <a:lnTo>
                  <a:pt x="190881" y="254381"/>
                </a:lnTo>
                <a:lnTo>
                  <a:pt x="237332" y="249651"/>
                </a:lnTo>
                <a:lnTo>
                  <a:pt x="277577" y="236081"/>
                </a:lnTo>
                <a:lnTo>
                  <a:pt x="311803" y="214599"/>
                </a:lnTo>
                <a:lnTo>
                  <a:pt x="340194" y="186131"/>
                </a:lnTo>
                <a:lnTo>
                  <a:pt x="280835" y="133654"/>
                </a:lnTo>
                <a:lnTo>
                  <a:pt x="259778" y="150707"/>
                </a:lnTo>
                <a:lnTo>
                  <a:pt x="238804" y="162318"/>
                </a:lnTo>
                <a:lnTo>
                  <a:pt x="216687" y="168948"/>
                </a:lnTo>
                <a:lnTo>
                  <a:pt x="192201" y="171056"/>
                </a:lnTo>
                <a:lnTo>
                  <a:pt x="160093" y="166495"/>
                </a:lnTo>
                <a:lnTo>
                  <a:pt x="133938" y="152930"/>
                </a:lnTo>
                <a:lnTo>
                  <a:pt x="114583" y="130540"/>
                </a:lnTo>
                <a:lnTo>
                  <a:pt x="102870" y="99504"/>
                </a:lnTo>
                <a:lnTo>
                  <a:pt x="357251" y="99504"/>
                </a:lnTo>
                <a:lnTo>
                  <a:pt x="358499" y="78582"/>
                </a:lnTo>
                <a:lnTo>
                  <a:pt x="356584" y="39279"/>
                </a:lnTo>
                <a:lnTo>
                  <a:pt x="254533" y="18580"/>
                </a:lnTo>
                <a:lnTo>
                  <a:pt x="256959" y="29133"/>
                </a:lnTo>
                <a:lnTo>
                  <a:pt x="257721" y="34734"/>
                </a:lnTo>
                <a:lnTo>
                  <a:pt x="101549" y="34734"/>
                </a:lnTo>
                <a:lnTo>
                  <a:pt x="103028" y="27254"/>
                </a:lnTo>
                <a:lnTo>
                  <a:pt x="104890" y="20073"/>
                </a:lnTo>
                <a:lnTo>
                  <a:pt x="107098" y="13190"/>
                </a:lnTo>
                <a:lnTo>
                  <a:pt x="109613" y="6604"/>
                </a:lnTo>
                <a:lnTo>
                  <a:pt x="9969" y="0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8" name="CustomShape 17"/>
          <p:cNvSpPr/>
          <p:nvPr/>
        </p:nvSpPr>
        <p:spPr>
          <a:xfrm>
            <a:off x="3989160" y="1239120"/>
            <a:ext cx="383760" cy="322200"/>
          </a:xfrm>
          <a:custGeom>
            <a:avLst/>
            <a:gdLst/>
            <a:ahLst/>
            <a:cxnLst/>
            <a:rect l="l" t="t" r="r" b="b"/>
            <a:pathLst>
              <a:path w="384175" h="322580">
                <a:moveTo>
                  <a:pt x="482" y="0"/>
                </a:moveTo>
                <a:lnTo>
                  <a:pt x="0" y="6743"/>
                </a:lnTo>
                <a:lnTo>
                  <a:pt x="0" y="11493"/>
                </a:lnTo>
                <a:lnTo>
                  <a:pt x="6102" y="61758"/>
                </a:lnTo>
                <a:lnTo>
                  <a:pt x="23134" y="103868"/>
                </a:lnTo>
                <a:lnTo>
                  <a:pt x="49185" y="137383"/>
                </a:lnTo>
                <a:lnTo>
                  <a:pt x="82343" y="161866"/>
                </a:lnTo>
                <a:lnTo>
                  <a:pt x="120695" y="176877"/>
                </a:lnTo>
                <a:lnTo>
                  <a:pt x="162331" y="181978"/>
                </a:lnTo>
                <a:lnTo>
                  <a:pt x="199965" y="177879"/>
                </a:lnTo>
                <a:lnTo>
                  <a:pt x="231224" y="166104"/>
                </a:lnTo>
                <a:lnTo>
                  <a:pt x="257884" y="147436"/>
                </a:lnTo>
                <a:lnTo>
                  <a:pt x="281724" y="122656"/>
                </a:lnTo>
                <a:lnTo>
                  <a:pt x="281724" y="140334"/>
                </a:lnTo>
                <a:lnTo>
                  <a:pt x="275401" y="183508"/>
                </a:lnTo>
                <a:lnTo>
                  <a:pt x="256168" y="214671"/>
                </a:lnTo>
                <a:lnTo>
                  <a:pt x="223623" y="233560"/>
                </a:lnTo>
                <a:lnTo>
                  <a:pt x="177368" y="239915"/>
                </a:lnTo>
                <a:lnTo>
                  <a:pt x="142924" y="237659"/>
                </a:lnTo>
                <a:lnTo>
                  <a:pt x="111542" y="231113"/>
                </a:lnTo>
                <a:lnTo>
                  <a:pt x="82215" y="220611"/>
                </a:lnTo>
                <a:lnTo>
                  <a:pt x="53936" y="206489"/>
                </a:lnTo>
                <a:lnTo>
                  <a:pt x="18491" y="284200"/>
                </a:lnTo>
                <a:lnTo>
                  <a:pt x="54917" y="300546"/>
                </a:lnTo>
                <a:lnTo>
                  <a:pt x="94389" y="312534"/>
                </a:lnTo>
                <a:lnTo>
                  <a:pt x="136323" y="319912"/>
                </a:lnTo>
                <a:lnTo>
                  <a:pt x="180136" y="322427"/>
                </a:lnTo>
                <a:lnTo>
                  <a:pt x="229851" y="319547"/>
                </a:lnTo>
                <a:lnTo>
                  <a:pt x="272664" y="310654"/>
                </a:lnTo>
                <a:lnTo>
                  <a:pt x="308583" y="295370"/>
                </a:lnTo>
                <a:lnTo>
                  <a:pt x="357782" y="247111"/>
                </a:lnTo>
                <a:lnTo>
                  <a:pt x="381006" y="175222"/>
                </a:lnTo>
                <a:lnTo>
                  <a:pt x="383933" y="129400"/>
                </a:lnTo>
                <a:lnTo>
                  <a:pt x="383933" y="57264"/>
                </a:lnTo>
                <a:lnTo>
                  <a:pt x="331423" y="47645"/>
                </a:lnTo>
                <a:lnTo>
                  <a:pt x="277533" y="38493"/>
                </a:lnTo>
                <a:lnTo>
                  <a:pt x="265205" y="62167"/>
                </a:lnTo>
                <a:lnTo>
                  <a:pt x="246010" y="80321"/>
                </a:lnTo>
                <a:lnTo>
                  <a:pt x="221277" y="91950"/>
                </a:lnTo>
                <a:lnTo>
                  <a:pt x="192341" y="96050"/>
                </a:lnTo>
                <a:lnTo>
                  <a:pt x="157509" y="90025"/>
                </a:lnTo>
                <a:lnTo>
                  <a:pt x="129552" y="73040"/>
                </a:lnTo>
                <a:lnTo>
                  <a:pt x="110834" y="46726"/>
                </a:lnTo>
                <a:lnTo>
                  <a:pt x="103720" y="12712"/>
                </a:lnTo>
                <a:lnTo>
                  <a:pt x="26621" y="3063"/>
                </a:lnTo>
                <a:lnTo>
                  <a:pt x="482" y="0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19" name="object 28"/>
          <p:cNvPicPr/>
          <p:nvPr/>
        </p:nvPicPr>
        <p:blipFill>
          <a:blip r:embed="rId11"/>
          <a:stretch/>
        </p:blipFill>
        <p:spPr>
          <a:xfrm>
            <a:off x="2152080" y="1222560"/>
            <a:ext cx="104400" cy="227880"/>
          </a:xfrm>
          <a:prstGeom prst="rect">
            <a:avLst/>
          </a:prstGeom>
          <a:ln w="0">
            <a:noFill/>
          </a:ln>
        </p:spPr>
      </p:pic>
      <p:pic>
        <p:nvPicPr>
          <p:cNvPr id="320" name="object 29"/>
          <p:cNvPicPr/>
          <p:nvPr/>
        </p:nvPicPr>
        <p:blipFill>
          <a:blip r:embed="rId12"/>
          <a:stretch/>
        </p:blipFill>
        <p:spPr>
          <a:xfrm>
            <a:off x="1904760" y="1249200"/>
            <a:ext cx="103320" cy="201600"/>
          </a:xfrm>
          <a:prstGeom prst="rect">
            <a:avLst/>
          </a:prstGeom>
          <a:ln w="0">
            <a:noFill/>
          </a:ln>
        </p:spPr>
      </p:pic>
      <p:grpSp>
        <p:nvGrpSpPr>
          <p:cNvPr id="321" name="Group 18"/>
          <p:cNvGrpSpPr/>
          <p:nvPr/>
        </p:nvGrpSpPr>
        <p:grpSpPr>
          <a:xfrm>
            <a:off x="4642200" y="973800"/>
            <a:ext cx="716040" cy="477000"/>
            <a:chOff x="4642200" y="973800"/>
            <a:chExt cx="716040" cy="477000"/>
          </a:xfrm>
        </p:grpSpPr>
        <p:sp>
          <p:nvSpPr>
            <p:cNvPr id="322" name="CustomShape 19"/>
            <p:cNvSpPr/>
            <p:nvPr/>
          </p:nvSpPr>
          <p:spPr>
            <a:xfrm>
              <a:off x="4642200" y="973800"/>
              <a:ext cx="716040" cy="477000"/>
            </a:xfrm>
            <a:custGeom>
              <a:avLst/>
              <a:gdLst/>
              <a:ahLst/>
              <a:cxnLst/>
              <a:rect l="l" t="t" r="r" b="b"/>
              <a:pathLst>
                <a:path w="716279" h="477519">
                  <a:moveTo>
                    <a:pt x="716064" y="0"/>
                  </a:moveTo>
                  <a:lnTo>
                    <a:pt x="0" y="0"/>
                  </a:lnTo>
                  <a:lnTo>
                    <a:pt x="0" y="477329"/>
                  </a:lnTo>
                  <a:lnTo>
                    <a:pt x="716064" y="477329"/>
                  </a:lnTo>
                  <a:lnTo>
                    <a:pt x="716064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3" name="CustomShape 20"/>
            <p:cNvSpPr/>
            <p:nvPr/>
          </p:nvSpPr>
          <p:spPr>
            <a:xfrm>
              <a:off x="4975560" y="1030680"/>
              <a:ext cx="49320" cy="46800"/>
            </a:xfrm>
            <a:custGeom>
              <a:avLst/>
              <a:gdLst/>
              <a:ahLst/>
              <a:cxnLst/>
              <a:rect l="l" t="t" r="r" b="b"/>
              <a:pathLst>
                <a:path w="49529" h="46990">
                  <a:moveTo>
                    <a:pt x="24587" y="0"/>
                  </a:moveTo>
                  <a:lnTo>
                    <a:pt x="18846" y="18173"/>
                  </a:lnTo>
                  <a:lnTo>
                    <a:pt x="0" y="18110"/>
                  </a:lnTo>
                  <a:lnTo>
                    <a:pt x="15316" y="29133"/>
                  </a:lnTo>
                  <a:lnTo>
                    <a:pt x="9461" y="46964"/>
                  </a:lnTo>
                  <a:lnTo>
                    <a:pt x="24587" y="35902"/>
                  </a:lnTo>
                  <a:lnTo>
                    <a:pt x="39674" y="46964"/>
                  </a:lnTo>
                  <a:lnTo>
                    <a:pt x="33921" y="29133"/>
                  </a:lnTo>
                  <a:lnTo>
                    <a:pt x="49352" y="18110"/>
                  </a:lnTo>
                  <a:lnTo>
                    <a:pt x="30327" y="18110"/>
                  </a:lnTo>
                  <a:lnTo>
                    <a:pt x="24587" y="0"/>
                  </a:lnTo>
                  <a:close/>
                </a:path>
              </a:pathLst>
            </a:custGeom>
            <a:solidFill>
              <a:srgbClr val="FFF20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24" name="object 33"/>
            <p:cNvPicPr/>
            <p:nvPr/>
          </p:nvPicPr>
          <p:blipFill>
            <a:blip r:embed="rId13"/>
            <a:stretch/>
          </p:blipFill>
          <p:spPr>
            <a:xfrm>
              <a:off x="4840200" y="1051920"/>
              <a:ext cx="106200" cy="1040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25" name="CustomShape 21"/>
            <p:cNvSpPr/>
            <p:nvPr/>
          </p:nvSpPr>
          <p:spPr>
            <a:xfrm>
              <a:off x="4818960" y="1187280"/>
              <a:ext cx="49320" cy="46800"/>
            </a:xfrm>
            <a:custGeom>
              <a:avLst/>
              <a:gdLst/>
              <a:ahLst/>
              <a:cxnLst/>
              <a:rect l="l" t="t" r="r" b="b"/>
              <a:pathLst>
                <a:path w="49529" h="46990">
                  <a:moveTo>
                    <a:pt x="24726" y="0"/>
                  </a:moveTo>
                  <a:lnTo>
                    <a:pt x="19011" y="18072"/>
                  </a:lnTo>
                  <a:lnTo>
                    <a:pt x="0" y="18008"/>
                  </a:lnTo>
                  <a:lnTo>
                    <a:pt x="15405" y="29146"/>
                  </a:lnTo>
                  <a:lnTo>
                    <a:pt x="9702" y="46939"/>
                  </a:lnTo>
                  <a:lnTo>
                    <a:pt x="24726" y="35915"/>
                  </a:lnTo>
                  <a:lnTo>
                    <a:pt x="39852" y="46939"/>
                  </a:lnTo>
                  <a:lnTo>
                    <a:pt x="34150" y="29146"/>
                  </a:lnTo>
                  <a:lnTo>
                    <a:pt x="49415" y="18008"/>
                  </a:lnTo>
                  <a:lnTo>
                    <a:pt x="30581" y="18008"/>
                  </a:lnTo>
                  <a:lnTo>
                    <a:pt x="24726" y="0"/>
                  </a:lnTo>
                  <a:close/>
                </a:path>
              </a:pathLst>
            </a:custGeom>
            <a:solidFill>
              <a:srgbClr val="FFF20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26" name="object 35"/>
            <p:cNvPicPr/>
            <p:nvPr/>
          </p:nvPicPr>
          <p:blipFill>
            <a:blip r:embed="rId14"/>
            <a:stretch/>
          </p:blipFill>
          <p:spPr>
            <a:xfrm>
              <a:off x="4840200" y="1265400"/>
              <a:ext cx="106200" cy="1040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27" name="CustomShape 22"/>
            <p:cNvSpPr/>
            <p:nvPr/>
          </p:nvSpPr>
          <p:spPr>
            <a:xfrm>
              <a:off x="4975200" y="1343520"/>
              <a:ext cx="49320" cy="46800"/>
            </a:xfrm>
            <a:custGeom>
              <a:avLst/>
              <a:gdLst/>
              <a:ahLst/>
              <a:cxnLst/>
              <a:rect l="l" t="t" r="r" b="b"/>
              <a:pathLst>
                <a:path w="49529" h="46990">
                  <a:moveTo>
                    <a:pt x="24790" y="0"/>
                  </a:moveTo>
                  <a:lnTo>
                    <a:pt x="19024" y="18110"/>
                  </a:lnTo>
                  <a:lnTo>
                    <a:pt x="0" y="18034"/>
                  </a:lnTo>
                  <a:lnTo>
                    <a:pt x="15481" y="29108"/>
                  </a:lnTo>
                  <a:lnTo>
                    <a:pt x="9702" y="46913"/>
                  </a:lnTo>
                  <a:lnTo>
                    <a:pt x="24790" y="35928"/>
                  </a:lnTo>
                  <a:lnTo>
                    <a:pt x="39903" y="46913"/>
                  </a:lnTo>
                  <a:lnTo>
                    <a:pt x="34086" y="29108"/>
                  </a:lnTo>
                  <a:lnTo>
                    <a:pt x="49491" y="18034"/>
                  </a:lnTo>
                  <a:lnTo>
                    <a:pt x="30530" y="18034"/>
                  </a:lnTo>
                  <a:lnTo>
                    <a:pt x="24790" y="0"/>
                  </a:lnTo>
                  <a:close/>
                </a:path>
              </a:pathLst>
            </a:custGeom>
            <a:solidFill>
              <a:srgbClr val="FFF20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28" name="object 37"/>
            <p:cNvPicPr/>
            <p:nvPr/>
          </p:nvPicPr>
          <p:blipFill>
            <a:blip r:embed="rId15"/>
            <a:stretch/>
          </p:blipFill>
          <p:spPr>
            <a:xfrm>
              <a:off x="5053680" y="1265400"/>
              <a:ext cx="106200" cy="1040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29" name="CustomShape 23"/>
            <p:cNvSpPr/>
            <p:nvPr/>
          </p:nvSpPr>
          <p:spPr>
            <a:xfrm>
              <a:off x="5131800" y="1186920"/>
              <a:ext cx="49320" cy="46800"/>
            </a:xfrm>
            <a:custGeom>
              <a:avLst/>
              <a:gdLst/>
              <a:ahLst/>
              <a:cxnLst/>
              <a:rect l="l" t="t" r="r" b="b"/>
              <a:pathLst>
                <a:path w="49529" h="46990">
                  <a:moveTo>
                    <a:pt x="24701" y="0"/>
                  </a:moveTo>
                  <a:lnTo>
                    <a:pt x="18808" y="18135"/>
                  </a:lnTo>
                  <a:lnTo>
                    <a:pt x="0" y="18135"/>
                  </a:lnTo>
                  <a:lnTo>
                    <a:pt x="15176" y="29171"/>
                  </a:lnTo>
                  <a:lnTo>
                    <a:pt x="9639" y="46939"/>
                  </a:lnTo>
                  <a:lnTo>
                    <a:pt x="24701" y="35902"/>
                  </a:lnTo>
                  <a:lnTo>
                    <a:pt x="39750" y="46939"/>
                  </a:lnTo>
                  <a:lnTo>
                    <a:pt x="33997" y="29171"/>
                  </a:lnTo>
                  <a:lnTo>
                    <a:pt x="49314" y="18135"/>
                  </a:lnTo>
                  <a:lnTo>
                    <a:pt x="30441" y="18135"/>
                  </a:lnTo>
                  <a:lnTo>
                    <a:pt x="24701" y="0"/>
                  </a:lnTo>
                  <a:close/>
                </a:path>
              </a:pathLst>
            </a:custGeom>
            <a:solidFill>
              <a:srgbClr val="FFF20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30" name="object 39"/>
            <p:cNvPicPr/>
            <p:nvPr/>
          </p:nvPicPr>
          <p:blipFill>
            <a:blip r:embed="rId16"/>
            <a:stretch/>
          </p:blipFill>
          <p:spPr>
            <a:xfrm>
              <a:off x="5053680" y="1051920"/>
              <a:ext cx="106200" cy="10368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331" name="CustomShape 24"/>
          <p:cNvSpPr/>
          <p:nvPr/>
        </p:nvSpPr>
        <p:spPr>
          <a:xfrm>
            <a:off x="4642200" y="1502280"/>
            <a:ext cx="595440" cy="59400"/>
          </a:xfrm>
          <a:custGeom>
            <a:avLst/>
            <a:gdLst/>
            <a:ahLst/>
            <a:cxnLst/>
            <a:rect l="l" t="t" r="r" b="b"/>
            <a:pathLst>
              <a:path w="595629" h="59690">
                <a:moveTo>
                  <a:pt x="42799" y="51511"/>
                </a:moveTo>
                <a:lnTo>
                  <a:pt x="7467" y="51511"/>
                </a:lnTo>
                <a:lnTo>
                  <a:pt x="7467" y="32042"/>
                </a:lnTo>
                <a:lnTo>
                  <a:pt x="39154" y="32042"/>
                </a:lnTo>
                <a:lnTo>
                  <a:pt x="39154" y="25247"/>
                </a:lnTo>
                <a:lnTo>
                  <a:pt x="7467" y="25247"/>
                </a:lnTo>
                <a:lnTo>
                  <a:pt x="7467" y="7797"/>
                </a:lnTo>
                <a:lnTo>
                  <a:pt x="41465" y="7797"/>
                </a:lnTo>
                <a:lnTo>
                  <a:pt x="41465" y="1003"/>
                </a:lnTo>
                <a:lnTo>
                  <a:pt x="0" y="1003"/>
                </a:lnTo>
                <a:lnTo>
                  <a:pt x="0" y="58331"/>
                </a:lnTo>
                <a:lnTo>
                  <a:pt x="42799" y="58331"/>
                </a:lnTo>
                <a:lnTo>
                  <a:pt x="42799" y="51511"/>
                </a:lnTo>
                <a:close/>
                <a:moveTo>
                  <a:pt x="98298" y="977"/>
                </a:moveTo>
                <a:lnTo>
                  <a:pt x="90728" y="977"/>
                </a:lnTo>
                <a:lnTo>
                  <a:pt x="90728" y="41173"/>
                </a:lnTo>
                <a:lnTo>
                  <a:pt x="89560" y="46088"/>
                </a:lnTo>
                <a:lnTo>
                  <a:pt x="84810" y="51142"/>
                </a:lnTo>
                <a:lnTo>
                  <a:pt x="80835" y="52362"/>
                </a:lnTo>
                <a:lnTo>
                  <a:pt x="71996" y="52362"/>
                </a:lnTo>
                <a:lnTo>
                  <a:pt x="60934" y="39027"/>
                </a:lnTo>
                <a:lnTo>
                  <a:pt x="60934" y="977"/>
                </a:lnTo>
                <a:lnTo>
                  <a:pt x="53276" y="977"/>
                </a:lnTo>
                <a:lnTo>
                  <a:pt x="53276" y="40170"/>
                </a:lnTo>
                <a:lnTo>
                  <a:pt x="54089" y="44970"/>
                </a:lnTo>
                <a:lnTo>
                  <a:pt x="70497" y="59232"/>
                </a:lnTo>
                <a:lnTo>
                  <a:pt x="81432" y="59232"/>
                </a:lnTo>
                <a:lnTo>
                  <a:pt x="98298" y="39814"/>
                </a:lnTo>
                <a:lnTo>
                  <a:pt x="98298" y="977"/>
                </a:lnTo>
                <a:close/>
                <a:moveTo>
                  <a:pt x="161556" y="58331"/>
                </a:moveTo>
                <a:lnTo>
                  <a:pt x="142151" y="32880"/>
                </a:lnTo>
                <a:lnTo>
                  <a:pt x="140716" y="32169"/>
                </a:lnTo>
                <a:lnTo>
                  <a:pt x="156908" y="20675"/>
                </a:lnTo>
                <a:lnTo>
                  <a:pt x="156908" y="13462"/>
                </a:lnTo>
                <a:lnTo>
                  <a:pt x="156108" y="10604"/>
                </a:lnTo>
                <a:lnTo>
                  <a:pt x="154482" y="8039"/>
                </a:lnTo>
                <a:lnTo>
                  <a:pt x="154025" y="7264"/>
                </a:lnTo>
                <a:lnTo>
                  <a:pt x="152895" y="5372"/>
                </a:lnTo>
                <a:lnTo>
                  <a:pt x="150685" y="3530"/>
                </a:lnTo>
                <a:lnTo>
                  <a:pt x="148996" y="2882"/>
                </a:lnTo>
                <a:lnTo>
                  <a:pt x="148996" y="13931"/>
                </a:lnTo>
                <a:lnTo>
                  <a:pt x="148996" y="18503"/>
                </a:lnTo>
                <a:lnTo>
                  <a:pt x="138404" y="26276"/>
                </a:lnTo>
                <a:lnTo>
                  <a:pt x="118579" y="26276"/>
                </a:lnTo>
                <a:lnTo>
                  <a:pt x="118579" y="7264"/>
                </a:lnTo>
                <a:lnTo>
                  <a:pt x="141122" y="7264"/>
                </a:lnTo>
                <a:lnTo>
                  <a:pt x="144043" y="8140"/>
                </a:lnTo>
                <a:lnTo>
                  <a:pt x="146088" y="10007"/>
                </a:lnTo>
                <a:lnTo>
                  <a:pt x="148043" y="11696"/>
                </a:lnTo>
                <a:lnTo>
                  <a:pt x="148996" y="13931"/>
                </a:lnTo>
                <a:lnTo>
                  <a:pt x="148996" y="2882"/>
                </a:lnTo>
                <a:lnTo>
                  <a:pt x="145440" y="1511"/>
                </a:lnTo>
                <a:lnTo>
                  <a:pt x="141516" y="1016"/>
                </a:lnTo>
                <a:lnTo>
                  <a:pt x="111074" y="1016"/>
                </a:lnTo>
                <a:lnTo>
                  <a:pt x="111074" y="58331"/>
                </a:lnTo>
                <a:lnTo>
                  <a:pt x="118579" y="58331"/>
                </a:lnTo>
                <a:lnTo>
                  <a:pt x="118579" y="32880"/>
                </a:lnTo>
                <a:lnTo>
                  <a:pt x="129400" y="32880"/>
                </a:lnTo>
                <a:lnTo>
                  <a:pt x="130797" y="32918"/>
                </a:lnTo>
                <a:lnTo>
                  <a:pt x="131533" y="33121"/>
                </a:lnTo>
                <a:lnTo>
                  <a:pt x="132829" y="33413"/>
                </a:lnTo>
                <a:lnTo>
                  <a:pt x="144399" y="46355"/>
                </a:lnTo>
                <a:lnTo>
                  <a:pt x="152031" y="58331"/>
                </a:lnTo>
                <a:lnTo>
                  <a:pt x="161556" y="58331"/>
                </a:lnTo>
                <a:close/>
                <a:moveTo>
                  <a:pt x="221183" y="23952"/>
                </a:moveTo>
                <a:lnTo>
                  <a:pt x="220129" y="18872"/>
                </a:lnTo>
                <a:lnTo>
                  <a:pt x="217703" y="14312"/>
                </a:lnTo>
                <a:lnTo>
                  <a:pt x="215557" y="9867"/>
                </a:lnTo>
                <a:lnTo>
                  <a:pt x="213385" y="7416"/>
                </a:lnTo>
                <a:lnTo>
                  <a:pt x="213385" y="25031"/>
                </a:lnTo>
                <a:lnTo>
                  <a:pt x="213385" y="36969"/>
                </a:lnTo>
                <a:lnTo>
                  <a:pt x="211594" y="42684"/>
                </a:lnTo>
                <a:lnTo>
                  <a:pt x="207848" y="46824"/>
                </a:lnTo>
                <a:lnTo>
                  <a:pt x="204101" y="50736"/>
                </a:lnTo>
                <a:lnTo>
                  <a:pt x="199466" y="52755"/>
                </a:lnTo>
                <a:lnTo>
                  <a:pt x="188188" y="52755"/>
                </a:lnTo>
                <a:lnTo>
                  <a:pt x="183540" y="50736"/>
                </a:lnTo>
                <a:lnTo>
                  <a:pt x="179654" y="46761"/>
                </a:lnTo>
                <a:lnTo>
                  <a:pt x="175996" y="42811"/>
                </a:lnTo>
                <a:lnTo>
                  <a:pt x="174193" y="37414"/>
                </a:lnTo>
                <a:lnTo>
                  <a:pt x="174193" y="21856"/>
                </a:lnTo>
                <a:lnTo>
                  <a:pt x="176187" y="15684"/>
                </a:lnTo>
                <a:lnTo>
                  <a:pt x="179959" y="12001"/>
                </a:lnTo>
                <a:lnTo>
                  <a:pt x="183845" y="8382"/>
                </a:lnTo>
                <a:lnTo>
                  <a:pt x="188480" y="6515"/>
                </a:lnTo>
                <a:lnTo>
                  <a:pt x="197637" y="6515"/>
                </a:lnTo>
                <a:lnTo>
                  <a:pt x="201091" y="7416"/>
                </a:lnTo>
                <a:lnTo>
                  <a:pt x="204000" y="9385"/>
                </a:lnTo>
                <a:lnTo>
                  <a:pt x="207060" y="11315"/>
                </a:lnTo>
                <a:lnTo>
                  <a:pt x="209435" y="13982"/>
                </a:lnTo>
                <a:lnTo>
                  <a:pt x="212547" y="20878"/>
                </a:lnTo>
                <a:lnTo>
                  <a:pt x="213385" y="25031"/>
                </a:lnTo>
                <a:lnTo>
                  <a:pt x="213385" y="7416"/>
                </a:lnTo>
                <a:lnTo>
                  <a:pt x="199123" y="0"/>
                </a:lnTo>
                <a:lnTo>
                  <a:pt x="185801" y="0"/>
                </a:lnTo>
                <a:lnTo>
                  <a:pt x="179247" y="2679"/>
                </a:lnTo>
                <a:lnTo>
                  <a:pt x="169011" y="13462"/>
                </a:lnTo>
                <a:lnTo>
                  <a:pt x="166433" y="20828"/>
                </a:lnTo>
                <a:lnTo>
                  <a:pt x="166471" y="35521"/>
                </a:lnTo>
                <a:lnTo>
                  <a:pt x="179349" y="55321"/>
                </a:lnTo>
                <a:lnTo>
                  <a:pt x="183540" y="57950"/>
                </a:lnTo>
                <a:lnTo>
                  <a:pt x="188379" y="59232"/>
                </a:lnTo>
                <a:lnTo>
                  <a:pt x="198856" y="59232"/>
                </a:lnTo>
                <a:lnTo>
                  <a:pt x="203454" y="58089"/>
                </a:lnTo>
                <a:lnTo>
                  <a:pt x="207721" y="55702"/>
                </a:lnTo>
                <a:lnTo>
                  <a:pt x="212064" y="53352"/>
                </a:lnTo>
                <a:lnTo>
                  <a:pt x="212610" y="52755"/>
                </a:lnTo>
                <a:lnTo>
                  <a:pt x="215239" y="49860"/>
                </a:lnTo>
                <a:lnTo>
                  <a:pt x="220078" y="40678"/>
                </a:lnTo>
                <a:lnTo>
                  <a:pt x="221183" y="35521"/>
                </a:lnTo>
                <a:lnTo>
                  <a:pt x="221183" y="23952"/>
                </a:lnTo>
                <a:close/>
                <a:moveTo>
                  <a:pt x="274688" y="14732"/>
                </a:moveTo>
                <a:lnTo>
                  <a:pt x="274091" y="12065"/>
                </a:lnTo>
                <a:lnTo>
                  <a:pt x="272859" y="9791"/>
                </a:lnTo>
                <a:lnTo>
                  <a:pt x="271907" y="7797"/>
                </a:lnTo>
                <a:lnTo>
                  <a:pt x="271691" y="7340"/>
                </a:lnTo>
                <a:lnTo>
                  <a:pt x="270230" y="5537"/>
                </a:lnTo>
                <a:lnTo>
                  <a:pt x="268363" y="4203"/>
                </a:lnTo>
                <a:lnTo>
                  <a:pt x="266814" y="3251"/>
                </a:lnTo>
                <a:lnTo>
                  <a:pt x="266814" y="15443"/>
                </a:lnTo>
                <a:lnTo>
                  <a:pt x="266814" y="21043"/>
                </a:lnTo>
                <a:lnTo>
                  <a:pt x="265823" y="23660"/>
                </a:lnTo>
                <a:lnTo>
                  <a:pt x="263715" y="25476"/>
                </a:lnTo>
                <a:lnTo>
                  <a:pt x="261747" y="27317"/>
                </a:lnTo>
                <a:lnTo>
                  <a:pt x="258279" y="28219"/>
                </a:lnTo>
                <a:lnTo>
                  <a:pt x="238455" y="28219"/>
                </a:lnTo>
                <a:lnTo>
                  <a:pt x="238455" y="7797"/>
                </a:lnTo>
                <a:lnTo>
                  <a:pt x="256578" y="7797"/>
                </a:lnTo>
                <a:lnTo>
                  <a:pt x="258953" y="7899"/>
                </a:lnTo>
                <a:lnTo>
                  <a:pt x="260273" y="8305"/>
                </a:lnTo>
                <a:lnTo>
                  <a:pt x="262216" y="8813"/>
                </a:lnTo>
                <a:lnTo>
                  <a:pt x="263791" y="9994"/>
                </a:lnTo>
                <a:lnTo>
                  <a:pt x="265049" y="11658"/>
                </a:lnTo>
                <a:lnTo>
                  <a:pt x="266268" y="13360"/>
                </a:lnTo>
                <a:lnTo>
                  <a:pt x="266814" y="15443"/>
                </a:lnTo>
                <a:lnTo>
                  <a:pt x="266814" y="3251"/>
                </a:lnTo>
                <a:lnTo>
                  <a:pt x="266344" y="2946"/>
                </a:lnTo>
                <a:lnTo>
                  <a:pt x="264045" y="2019"/>
                </a:lnTo>
                <a:lnTo>
                  <a:pt x="261289" y="1549"/>
                </a:lnTo>
                <a:lnTo>
                  <a:pt x="259257" y="1168"/>
                </a:lnTo>
                <a:lnTo>
                  <a:pt x="256247" y="977"/>
                </a:lnTo>
                <a:lnTo>
                  <a:pt x="230898" y="977"/>
                </a:lnTo>
                <a:lnTo>
                  <a:pt x="230898" y="58204"/>
                </a:lnTo>
                <a:lnTo>
                  <a:pt x="238455" y="58204"/>
                </a:lnTo>
                <a:lnTo>
                  <a:pt x="238455" y="34950"/>
                </a:lnTo>
                <a:lnTo>
                  <a:pt x="261340" y="34950"/>
                </a:lnTo>
                <a:lnTo>
                  <a:pt x="266915" y="33324"/>
                </a:lnTo>
                <a:lnTo>
                  <a:pt x="269989" y="29870"/>
                </a:lnTo>
                <a:lnTo>
                  <a:pt x="271551" y="28219"/>
                </a:lnTo>
                <a:lnTo>
                  <a:pt x="273113" y="26581"/>
                </a:lnTo>
                <a:lnTo>
                  <a:pt x="274688" y="22428"/>
                </a:lnTo>
                <a:lnTo>
                  <a:pt x="274688" y="14732"/>
                </a:lnTo>
                <a:close/>
                <a:moveTo>
                  <a:pt x="327139" y="51511"/>
                </a:moveTo>
                <a:lnTo>
                  <a:pt x="291973" y="51511"/>
                </a:lnTo>
                <a:lnTo>
                  <a:pt x="291973" y="32042"/>
                </a:lnTo>
                <a:lnTo>
                  <a:pt x="323646" y="32042"/>
                </a:lnTo>
                <a:lnTo>
                  <a:pt x="323646" y="25247"/>
                </a:lnTo>
                <a:lnTo>
                  <a:pt x="291973" y="25247"/>
                </a:lnTo>
                <a:lnTo>
                  <a:pt x="291973" y="7797"/>
                </a:lnTo>
                <a:lnTo>
                  <a:pt x="325856" y="7797"/>
                </a:lnTo>
                <a:lnTo>
                  <a:pt x="325856" y="1003"/>
                </a:lnTo>
                <a:lnTo>
                  <a:pt x="284454" y="1003"/>
                </a:lnTo>
                <a:lnTo>
                  <a:pt x="284454" y="58331"/>
                </a:lnTo>
                <a:lnTo>
                  <a:pt x="327139" y="58331"/>
                </a:lnTo>
                <a:lnTo>
                  <a:pt x="327139" y="51511"/>
                </a:lnTo>
                <a:close/>
                <a:moveTo>
                  <a:pt x="385038" y="58331"/>
                </a:moveTo>
                <a:lnTo>
                  <a:pt x="377901" y="40906"/>
                </a:lnTo>
                <a:lnTo>
                  <a:pt x="375386" y="34772"/>
                </a:lnTo>
                <a:lnTo>
                  <a:pt x="367296" y="15036"/>
                </a:lnTo>
                <a:lnTo>
                  <a:pt x="367296" y="34772"/>
                </a:lnTo>
                <a:lnTo>
                  <a:pt x="347802" y="34772"/>
                </a:lnTo>
                <a:lnTo>
                  <a:pt x="354164" y="17945"/>
                </a:lnTo>
                <a:lnTo>
                  <a:pt x="355473" y="14351"/>
                </a:lnTo>
                <a:lnTo>
                  <a:pt x="356552" y="10680"/>
                </a:lnTo>
                <a:lnTo>
                  <a:pt x="357301" y="7073"/>
                </a:lnTo>
                <a:lnTo>
                  <a:pt x="358203" y="10083"/>
                </a:lnTo>
                <a:lnTo>
                  <a:pt x="359473" y="14058"/>
                </a:lnTo>
                <a:lnTo>
                  <a:pt x="361315" y="18872"/>
                </a:lnTo>
                <a:lnTo>
                  <a:pt x="367296" y="34772"/>
                </a:lnTo>
                <a:lnTo>
                  <a:pt x="367296" y="15036"/>
                </a:lnTo>
                <a:lnTo>
                  <a:pt x="364032" y="7073"/>
                </a:lnTo>
                <a:lnTo>
                  <a:pt x="361543" y="990"/>
                </a:lnTo>
                <a:lnTo>
                  <a:pt x="353352" y="990"/>
                </a:lnTo>
                <a:lnTo>
                  <a:pt x="331495" y="58331"/>
                </a:lnTo>
                <a:lnTo>
                  <a:pt x="339483" y="58331"/>
                </a:lnTo>
                <a:lnTo>
                  <a:pt x="345706" y="40906"/>
                </a:lnTo>
                <a:lnTo>
                  <a:pt x="369658" y="40906"/>
                </a:lnTo>
                <a:lnTo>
                  <a:pt x="376326" y="58331"/>
                </a:lnTo>
                <a:lnTo>
                  <a:pt x="385038" y="58331"/>
                </a:lnTo>
                <a:close/>
                <a:moveTo>
                  <a:pt x="436092" y="1003"/>
                </a:moveTo>
                <a:lnTo>
                  <a:pt x="428828" y="1003"/>
                </a:lnTo>
                <a:lnTo>
                  <a:pt x="428828" y="45923"/>
                </a:lnTo>
                <a:lnTo>
                  <a:pt x="398691" y="1003"/>
                </a:lnTo>
                <a:lnTo>
                  <a:pt x="390880" y="1003"/>
                </a:lnTo>
                <a:lnTo>
                  <a:pt x="390880" y="58331"/>
                </a:lnTo>
                <a:lnTo>
                  <a:pt x="398246" y="58331"/>
                </a:lnTo>
                <a:lnTo>
                  <a:pt x="398246" y="13309"/>
                </a:lnTo>
                <a:lnTo>
                  <a:pt x="428294" y="58331"/>
                </a:lnTo>
                <a:lnTo>
                  <a:pt x="436092" y="58331"/>
                </a:lnTo>
                <a:lnTo>
                  <a:pt x="436092" y="1003"/>
                </a:lnTo>
                <a:close/>
                <a:moveTo>
                  <a:pt x="516191" y="977"/>
                </a:moveTo>
                <a:lnTo>
                  <a:pt x="508673" y="977"/>
                </a:lnTo>
                <a:lnTo>
                  <a:pt x="508673" y="41173"/>
                </a:lnTo>
                <a:lnTo>
                  <a:pt x="507352" y="46088"/>
                </a:lnTo>
                <a:lnTo>
                  <a:pt x="502742" y="51142"/>
                </a:lnTo>
                <a:lnTo>
                  <a:pt x="498754" y="52362"/>
                </a:lnTo>
                <a:lnTo>
                  <a:pt x="489864" y="52362"/>
                </a:lnTo>
                <a:lnTo>
                  <a:pt x="478675" y="39027"/>
                </a:lnTo>
                <a:lnTo>
                  <a:pt x="478675" y="977"/>
                </a:lnTo>
                <a:lnTo>
                  <a:pt x="471182" y="977"/>
                </a:lnTo>
                <a:lnTo>
                  <a:pt x="471182" y="40170"/>
                </a:lnTo>
                <a:lnTo>
                  <a:pt x="471754" y="44970"/>
                </a:lnTo>
                <a:lnTo>
                  <a:pt x="473303" y="48374"/>
                </a:lnTo>
                <a:lnTo>
                  <a:pt x="474738" y="51904"/>
                </a:lnTo>
                <a:lnTo>
                  <a:pt x="477278" y="54610"/>
                </a:lnTo>
                <a:lnTo>
                  <a:pt x="484098" y="58356"/>
                </a:lnTo>
                <a:lnTo>
                  <a:pt x="488442" y="59232"/>
                </a:lnTo>
                <a:lnTo>
                  <a:pt x="499300" y="59232"/>
                </a:lnTo>
                <a:lnTo>
                  <a:pt x="516191" y="39814"/>
                </a:lnTo>
                <a:lnTo>
                  <a:pt x="516191" y="977"/>
                </a:lnTo>
                <a:close/>
                <a:moveTo>
                  <a:pt x="573874" y="1003"/>
                </a:moveTo>
                <a:lnTo>
                  <a:pt x="566585" y="1003"/>
                </a:lnTo>
                <a:lnTo>
                  <a:pt x="566585" y="45923"/>
                </a:lnTo>
                <a:lnTo>
                  <a:pt x="536409" y="1003"/>
                </a:lnTo>
                <a:lnTo>
                  <a:pt x="528662" y="1003"/>
                </a:lnTo>
                <a:lnTo>
                  <a:pt x="528662" y="58331"/>
                </a:lnTo>
                <a:lnTo>
                  <a:pt x="536016" y="58331"/>
                </a:lnTo>
                <a:lnTo>
                  <a:pt x="536016" y="13309"/>
                </a:lnTo>
                <a:lnTo>
                  <a:pt x="565975" y="58331"/>
                </a:lnTo>
                <a:lnTo>
                  <a:pt x="573874" y="58331"/>
                </a:lnTo>
                <a:lnTo>
                  <a:pt x="573874" y="1003"/>
                </a:lnTo>
                <a:close/>
                <a:moveTo>
                  <a:pt x="595401" y="977"/>
                </a:moveTo>
                <a:lnTo>
                  <a:pt x="587832" y="977"/>
                </a:lnTo>
                <a:lnTo>
                  <a:pt x="587832" y="58216"/>
                </a:lnTo>
                <a:lnTo>
                  <a:pt x="595401" y="58216"/>
                </a:lnTo>
                <a:lnTo>
                  <a:pt x="595401" y="977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332" name="Group 25"/>
          <p:cNvGrpSpPr/>
          <p:nvPr/>
        </p:nvGrpSpPr>
        <p:grpSpPr>
          <a:xfrm>
            <a:off x="988200" y="1630440"/>
            <a:ext cx="976320" cy="192240"/>
            <a:chOff x="988200" y="1630440"/>
            <a:chExt cx="976320" cy="192240"/>
          </a:xfrm>
        </p:grpSpPr>
        <p:pic>
          <p:nvPicPr>
            <p:cNvPr id="333" name="object 42"/>
            <p:cNvPicPr/>
            <p:nvPr/>
          </p:nvPicPr>
          <p:blipFill>
            <a:blip r:embed="rId17"/>
            <a:stretch/>
          </p:blipFill>
          <p:spPr>
            <a:xfrm>
              <a:off x="988200" y="1641240"/>
              <a:ext cx="307440" cy="181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34" name="object 43"/>
            <p:cNvPicPr/>
            <p:nvPr/>
          </p:nvPicPr>
          <p:blipFill>
            <a:blip r:embed="rId18"/>
            <a:stretch/>
          </p:blipFill>
          <p:spPr>
            <a:xfrm>
              <a:off x="1334520" y="1683720"/>
              <a:ext cx="131040" cy="137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35" name="object 44"/>
            <p:cNvPicPr/>
            <p:nvPr/>
          </p:nvPicPr>
          <p:blipFill>
            <a:blip r:embed="rId19"/>
            <a:stretch/>
          </p:blipFill>
          <p:spPr>
            <a:xfrm>
              <a:off x="1499400" y="1684800"/>
              <a:ext cx="128520" cy="137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36" name="object 45"/>
            <p:cNvPicPr/>
            <p:nvPr/>
          </p:nvPicPr>
          <p:blipFill>
            <a:blip r:embed="rId20"/>
            <a:stretch/>
          </p:blipFill>
          <p:spPr>
            <a:xfrm>
              <a:off x="1671840" y="1630440"/>
              <a:ext cx="292680" cy="19188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337" name="Group 26"/>
          <p:cNvGrpSpPr/>
          <p:nvPr/>
        </p:nvGrpSpPr>
        <p:grpSpPr>
          <a:xfrm>
            <a:off x="2040120" y="1627560"/>
            <a:ext cx="1709640" cy="195120"/>
            <a:chOff x="2040120" y="1627560"/>
            <a:chExt cx="1709640" cy="195120"/>
          </a:xfrm>
        </p:grpSpPr>
        <p:sp>
          <p:nvSpPr>
            <p:cNvPr id="338" name="CustomShape 27"/>
            <p:cNvSpPr/>
            <p:nvPr/>
          </p:nvSpPr>
          <p:spPr>
            <a:xfrm>
              <a:off x="2040120" y="1640880"/>
              <a:ext cx="144360" cy="181080"/>
            </a:xfrm>
            <a:custGeom>
              <a:avLst/>
              <a:gdLst/>
              <a:ahLst/>
              <a:cxnLst/>
              <a:rect l="l" t="t" r="r" b="b"/>
              <a:pathLst>
                <a:path w="144780" h="181610">
                  <a:moveTo>
                    <a:pt x="144653" y="0"/>
                  </a:moveTo>
                  <a:lnTo>
                    <a:pt x="0" y="0"/>
                  </a:lnTo>
                  <a:lnTo>
                    <a:pt x="0" y="27940"/>
                  </a:lnTo>
                  <a:lnTo>
                    <a:pt x="56972" y="27940"/>
                  </a:lnTo>
                  <a:lnTo>
                    <a:pt x="56972" y="181610"/>
                  </a:lnTo>
                  <a:lnTo>
                    <a:pt x="87401" y="181610"/>
                  </a:lnTo>
                  <a:lnTo>
                    <a:pt x="87401" y="27940"/>
                  </a:lnTo>
                  <a:lnTo>
                    <a:pt x="144653" y="27940"/>
                  </a:lnTo>
                  <a:lnTo>
                    <a:pt x="144653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39" name="object 48"/>
            <p:cNvPicPr/>
            <p:nvPr/>
          </p:nvPicPr>
          <p:blipFill>
            <a:blip r:embed="rId21"/>
            <a:stretch/>
          </p:blipFill>
          <p:spPr>
            <a:xfrm>
              <a:off x="2207520" y="1683720"/>
              <a:ext cx="210960" cy="1389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40" name="object 49"/>
            <p:cNvPicPr/>
            <p:nvPr/>
          </p:nvPicPr>
          <p:blipFill>
            <a:blip r:embed="rId22"/>
            <a:stretch/>
          </p:blipFill>
          <p:spPr>
            <a:xfrm>
              <a:off x="2457000" y="1683720"/>
              <a:ext cx="131040" cy="137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41" name="object 50"/>
            <p:cNvPicPr/>
            <p:nvPr/>
          </p:nvPicPr>
          <p:blipFill>
            <a:blip r:embed="rId23"/>
            <a:stretch/>
          </p:blipFill>
          <p:spPr>
            <a:xfrm>
              <a:off x="2610000" y="1683360"/>
              <a:ext cx="107280" cy="1393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42" name="object 51"/>
            <p:cNvPicPr/>
            <p:nvPr/>
          </p:nvPicPr>
          <p:blipFill>
            <a:blip r:embed="rId24"/>
            <a:stretch/>
          </p:blipFill>
          <p:spPr>
            <a:xfrm>
              <a:off x="2746080" y="1683720"/>
              <a:ext cx="131040" cy="137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43" name="object 52"/>
            <p:cNvPicPr/>
            <p:nvPr/>
          </p:nvPicPr>
          <p:blipFill>
            <a:blip r:embed="rId25"/>
            <a:stretch/>
          </p:blipFill>
          <p:spPr>
            <a:xfrm>
              <a:off x="2904120" y="1683720"/>
              <a:ext cx="122400" cy="1389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44" name="object 53"/>
            <p:cNvPicPr/>
            <p:nvPr/>
          </p:nvPicPr>
          <p:blipFill>
            <a:blip r:embed="rId26"/>
            <a:stretch/>
          </p:blipFill>
          <p:spPr>
            <a:xfrm>
              <a:off x="3051360" y="1652040"/>
              <a:ext cx="91080" cy="1706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45" name="CustomShape 28"/>
            <p:cNvSpPr/>
            <p:nvPr/>
          </p:nvSpPr>
          <p:spPr>
            <a:xfrm>
              <a:off x="3165840" y="1627560"/>
              <a:ext cx="34560" cy="194760"/>
            </a:xfrm>
            <a:custGeom>
              <a:avLst/>
              <a:gdLst/>
              <a:ahLst/>
              <a:cxnLst/>
              <a:rect l="l" t="t" r="r" b="b"/>
              <a:pathLst>
                <a:path w="34925" h="194944">
                  <a:moveTo>
                    <a:pt x="31953" y="57251"/>
                  </a:moveTo>
                  <a:lnTo>
                    <a:pt x="2552" y="57251"/>
                  </a:lnTo>
                  <a:lnTo>
                    <a:pt x="2552" y="194411"/>
                  </a:lnTo>
                  <a:lnTo>
                    <a:pt x="31953" y="194411"/>
                  </a:lnTo>
                  <a:lnTo>
                    <a:pt x="31953" y="57251"/>
                  </a:lnTo>
                  <a:close/>
                  <a:moveTo>
                    <a:pt x="27050" y="0"/>
                  </a:moveTo>
                  <a:lnTo>
                    <a:pt x="7442" y="0"/>
                  </a:lnTo>
                  <a:lnTo>
                    <a:pt x="0" y="7467"/>
                  </a:lnTo>
                  <a:lnTo>
                    <a:pt x="0" y="28359"/>
                  </a:lnTo>
                  <a:lnTo>
                    <a:pt x="7442" y="35826"/>
                  </a:lnTo>
                  <a:lnTo>
                    <a:pt x="27050" y="35826"/>
                  </a:lnTo>
                  <a:lnTo>
                    <a:pt x="34543" y="28359"/>
                  </a:lnTo>
                  <a:lnTo>
                    <a:pt x="34543" y="7467"/>
                  </a:lnTo>
                  <a:lnTo>
                    <a:pt x="27050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46" name="object 55"/>
            <p:cNvPicPr/>
            <p:nvPr/>
          </p:nvPicPr>
          <p:blipFill>
            <a:blip r:embed="rId27"/>
            <a:stretch/>
          </p:blipFill>
          <p:spPr>
            <a:xfrm>
              <a:off x="3227400" y="1683720"/>
              <a:ext cx="142920" cy="1389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47" name="object 56"/>
            <p:cNvPicPr/>
            <p:nvPr/>
          </p:nvPicPr>
          <p:blipFill>
            <a:blip r:embed="rId28"/>
            <a:stretch/>
          </p:blipFill>
          <p:spPr>
            <a:xfrm>
              <a:off x="3399840" y="1683720"/>
              <a:ext cx="131040" cy="137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48" name="object 57"/>
            <p:cNvPicPr/>
            <p:nvPr/>
          </p:nvPicPr>
          <p:blipFill>
            <a:blip r:embed="rId29"/>
            <a:stretch/>
          </p:blipFill>
          <p:spPr>
            <a:xfrm>
              <a:off x="3557880" y="1683720"/>
              <a:ext cx="122400" cy="138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49" name="CustomShape 29"/>
            <p:cNvSpPr/>
            <p:nvPr/>
          </p:nvSpPr>
          <p:spPr>
            <a:xfrm>
              <a:off x="3720240" y="1630440"/>
              <a:ext cx="29520" cy="191520"/>
            </a:xfrm>
            <a:custGeom>
              <a:avLst/>
              <a:gdLst/>
              <a:ahLst/>
              <a:cxnLst/>
              <a:rect l="l" t="t" r="r" b="b"/>
              <a:pathLst>
                <a:path w="29845" h="191769">
                  <a:moveTo>
                    <a:pt x="29654" y="0"/>
                  </a:moveTo>
                  <a:lnTo>
                    <a:pt x="0" y="0"/>
                  </a:lnTo>
                  <a:lnTo>
                    <a:pt x="0" y="191300"/>
                  </a:lnTo>
                  <a:lnTo>
                    <a:pt x="29654" y="191300"/>
                  </a:lnTo>
                  <a:lnTo>
                    <a:pt x="29654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350" name="Group 30"/>
          <p:cNvGrpSpPr/>
          <p:nvPr/>
        </p:nvGrpSpPr>
        <p:grpSpPr>
          <a:xfrm>
            <a:off x="3860280" y="1641240"/>
            <a:ext cx="1498320" cy="231120"/>
            <a:chOff x="3860280" y="1641240"/>
            <a:chExt cx="1498320" cy="231120"/>
          </a:xfrm>
        </p:grpSpPr>
        <p:pic>
          <p:nvPicPr>
            <p:cNvPr id="351" name="object 60"/>
            <p:cNvPicPr/>
            <p:nvPr/>
          </p:nvPicPr>
          <p:blipFill>
            <a:blip r:embed="rId30"/>
            <a:stretch/>
          </p:blipFill>
          <p:spPr>
            <a:xfrm>
              <a:off x="3860280" y="1641240"/>
              <a:ext cx="142920" cy="1800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52" name="object 61"/>
            <p:cNvPicPr/>
            <p:nvPr/>
          </p:nvPicPr>
          <p:blipFill>
            <a:blip r:embed="rId31"/>
            <a:stretch/>
          </p:blipFill>
          <p:spPr>
            <a:xfrm>
              <a:off x="4030560" y="1683720"/>
              <a:ext cx="383040" cy="1886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53" name="object 62"/>
            <p:cNvPicPr/>
            <p:nvPr/>
          </p:nvPicPr>
          <p:blipFill>
            <a:blip r:embed="rId32"/>
            <a:stretch/>
          </p:blipFill>
          <p:spPr>
            <a:xfrm>
              <a:off x="4453560" y="1683720"/>
              <a:ext cx="210960" cy="1389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54" name="object 63"/>
            <p:cNvPicPr/>
            <p:nvPr/>
          </p:nvPicPr>
          <p:blipFill>
            <a:blip r:embed="rId33"/>
            <a:stretch/>
          </p:blipFill>
          <p:spPr>
            <a:xfrm>
              <a:off x="4703400" y="1683720"/>
              <a:ext cx="228960" cy="137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55" name="object 64"/>
            <p:cNvPicPr/>
            <p:nvPr/>
          </p:nvPicPr>
          <p:blipFill>
            <a:blip r:embed="rId34"/>
            <a:stretch/>
          </p:blipFill>
          <p:spPr>
            <a:xfrm>
              <a:off x="4970880" y="1683720"/>
              <a:ext cx="228960" cy="137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56" name="object 65"/>
            <p:cNvPicPr/>
            <p:nvPr/>
          </p:nvPicPr>
          <p:blipFill>
            <a:blip r:embed="rId35"/>
            <a:stretch/>
          </p:blipFill>
          <p:spPr>
            <a:xfrm>
              <a:off x="5225400" y="1683720"/>
              <a:ext cx="133200" cy="1389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357" name="CustomShape 31"/>
          <p:cNvSpPr/>
          <p:nvPr/>
        </p:nvSpPr>
        <p:spPr>
          <a:xfrm>
            <a:off x="965880" y="1976400"/>
            <a:ext cx="241560" cy="195840"/>
          </a:xfrm>
          <a:custGeom>
            <a:avLst/>
            <a:gdLst/>
            <a:ahLst/>
            <a:cxnLst/>
            <a:rect l="l" t="t" r="r" b="b"/>
            <a:pathLst>
              <a:path w="241934" h="196214">
                <a:moveTo>
                  <a:pt x="173304" y="7950"/>
                </a:moveTo>
                <a:lnTo>
                  <a:pt x="0" y="7950"/>
                </a:lnTo>
                <a:lnTo>
                  <a:pt x="0" y="44780"/>
                </a:lnTo>
                <a:lnTo>
                  <a:pt x="62471" y="44780"/>
                </a:lnTo>
                <a:lnTo>
                  <a:pt x="62471" y="195910"/>
                </a:lnTo>
                <a:lnTo>
                  <a:pt x="110959" y="195910"/>
                </a:lnTo>
                <a:lnTo>
                  <a:pt x="110959" y="44780"/>
                </a:lnTo>
                <a:lnTo>
                  <a:pt x="173304" y="44780"/>
                </a:lnTo>
                <a:lnTo>
                  <a:pt x="173304" y="7950"/>
                </a:lnTo>
                <a:close/>
                <a:moveTo>
                  <a:pt x="241465" y="54914"/>
                </a:moveTo>
                <a:lnTo>
                  <a:pt x="196367" y="54914"/>
                </a:lnTo>
                <a:lnTo>
                  <a:pt x="196367" y="195986"/>
                </a:lnTo>
                <a:lnTo>
                  <a:pt x="241465" y="195986"/>
                </a:lnTo>
                <a:lnTo>
                  <a:pt x="241465" y="54914"/>
                </a:lnTo>
                <a:close/>
                <a:moveTo>
                  <a:pt x="241465" y="0"/>
                </a:moveTo>
                <a:lnTo>
                  <a:pt x="196367" y="0"/>
                </a:lnTo>
                <a:lnTo>
                  <a:pt x="196367" y="36779"/>
                </a:lnTo>
                <a:lnTo>
                  <a:pt x="241465" y="36779"/>
                </a:lnTo>
                <a:lnTo>
                  <a:pt x="241465" y="0"/>
                </a:lnTo>
                <a:close/>
              </a:path>
            </a:pathLst>
          </a:custGeom>
          <a:solidFill>
            <a:srgbClr val="ABD91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358" name="Group 32"/>
          <p:cNvGrpSpPr/>
          <p:nvPr/>
        </p:nvGrpSpPr>
        <p:grpSpPr>
          <a:xfrm>
            <a:off x="1240560" y="1976400"/>
            <a:ext cx="554760" cy="251280"/>
            <a:chOff x="1240560" y="1976400"/>
            <a:chExt cx="554760" cy="251280"/>
          </a:xfrm>
        </p:grpSpPr>
        <p:pic>
          <p:nvPicPr>
            <p:cNvPr id="359" name="object 68"/>
            <p:cNvPicPr/>
            <p:nvPr/>
          </p:nvPicPr>
          <p:blipFill>
            <a:blip r:embed="rId36"/>
            <a:stretch/>
          </p:blipFill>
          <p:spPr>
            <a:xfrm>
              <a:off x="1435680" y="1976760"/>
              <a:ext cx="74880" cy="2293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60" name="object 69"/>
            <p:cNvPicPr/>
            <p:nvPr/>
          </p:nvPicPr>
          <p:blipFill>
            <a:blip r:embed="rId37"/>
            <a:stretch/>
          </p:blipFill>
          <p:spPr>
            <a:xfrm>
              <a:off x="1240560" y="1976400"/>
              <a:ext cx="151200" cy="199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61" name="object 70"/>
            <p:cNvPicPr/>
            <p:nvPr/>
          </p:nvPicPr>
          <p:blipFill>
            <a:blip r:embed="rId38"/>
            <a:stretch/>
          </p:blipFill>
          <p:spPr>
            <a:xfrm>
              <a:off x="1534680" y="2031120"/>
              <a:ext cx="159840" cy="1965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62" name="object 71"/>
            <p:cNvPicPr/>
            <p:nvPr/>
          </p:nvPicPr>
          <p:blipFill>
            <a:blip r:embed="rId39"/>
            <a:stretch/>
          </p:blipFill>
          <p:spPr>
            <a:xfrm>
              <a:off x="1720440" y="1976760"/>
              <a:ext cx="74880" cy="22932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363" name="object 72"/>
          <p:cNvPicPr/>
          <p:nvPr/>
        </p:nvPicPr>
        <p:blipFill>
          <a:blip r:embed="rId40"/>
          <a:stretch/>
        </p:blipFill>
        <p:spPr>
          <a:xfrm>
            <a:off x="2048760" y="2027880"/>
            <a:ext cx="151200" cy="197640"/>
          </a:xfrm>
          <a:prstGeom prst="rect">
            <a:avLst/>
          </a:prstGeom>
          <a:ln w="0">
            <a:noFill/>
          </a:ln>
        </p:spPr>
      </p:pic>
      <p:pic>
        <p:nvPicPr>
          <p:cNvPr id="364" name="object 73"/>
          <p:cNvPicPr/>
          <p:nvPr/>
        </p:nvPicPr>
        <p:blipFill>
          <a:blip r:embed="rId41"/>
          <a:stretch/>
        </p:blipFill>
        <p:spPr>
          <a:xfrm>
            <a:off x="1841040" y="1984320"/>
            <a:ext cx="161640" cy="191520"/>
          </a:xfrm>
          <a:prstGeom prst="rect">
            <a:avLst/>
          </a:prstGeom>
          <a:ln w="0">
            <a:noFill/>
          </a:ln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ABE08CC8-817D-4804-B108-3F99C5B08719}"/>
              </a:ext>
            </a:extLst>
          </p:cNvPr>
          <p:cNvSpPr txBox="1"/>
          <p:nvPr/>
        </p:nvSpPr>
        <p:spPr>
          <a:xfrm>
            <a:off x="1179523" y="3781425"/>
            <a:ext cx="6085114" cy="97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lnSpc>
                <a:spcPct val="114000"/>
              </a:lnSpc>
              <a:spcAft>
                <a:spcPts val="600"/>
              </a:spcAft>
            </a:pPr>
            <a:r>
              <a:rPr lang="hu-HU" sz="2400" dirty="0"/>
              <a:t>ХВАЛА НА ПАЖЊИ</a:t>
            </a:r>
            <a:endParaRPr lang="en-GB" sz="2400" dirty="0"/>
          </a:p>
          <a:p>
            <a:pPr algn="ctr" rtl="0">
              <a:lnSpc>
                <a:spcPct val="114000"/>
              </a:lnSpc>
              <a:spcAft>
                <a:spcPts val="600"/>
              </a:spcAft>
            </a:pPr>
            <a:endParaRPr lang="en-GB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18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59" name="CustomShape 19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20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50" y="329806"/>
                  </a:lnTo>
                  <a:lnTo>
                    <a:pt x="23050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85" y="311581"/>
                  </a:moveTo>
                  <a:lnTo>
                    <a:pt x="53327" y="311581"/>
                  </a:lnTo>
                  <a:lnTo>
                    <a:pt x="53327" y="335203"/>
                  </a:lnTo>
                  <a:lnTo>
                    <a:pt x="52616" y="338061"/>
                  </a:lnTo>
                  <a:lnTo>
                    <a:pt x="49860" y="341020"/>
                  </a:lnTo>
                  <a:lnTo>
                    <a:pt x="47485" y="341782"/>
                  </a:lnTo>
                  <a:lnTo>
                    <a:pt x="42316" y="341782"/>
                  </a:lnTo>
                  <a:lnTo>
                    <a:pt x="35775" y="333883"/>
                  </a:lnTo>
                  <a:lnTo>
                    <a:pt x="35775" y="311581"/>
                  </a:lnTo>
                  <a:lnTo>
                    <a:pt x="31343" y="311581"/>
                  </a:lnTo>
                  <a:lnTo>
                    <a:pt x="31343" y="334556"/>
                  </a:lnTo>
                  <a:lnTo>
                    <a:pt x="31737" y="337388"/>
                  </a:lnTo>
                  <a:lnTo>
                    <a:pt x="33464" y="341490"/>
                  </a:lnTo>
                  <a:lnTo>
                    <a:pt x="34874" y="343052"/>
                  </a:lnTo>
                  <a:lnTo>
                    <a:pt x="38912" y="345224"/>
                  </a:lnTo>
                  <a:lnTo>
                    <a:pt x="41440" y="345782"/>
                  </a:lnTo>
                  <a:lnTo>
                    <a:pt x="47891" y="345782"/>
                  </a:lnTo>
                  <a:lnTo>
                    <a:pt x="57785" y="334391"/>
                  </a:lnTo>
                  <a:lnTo>
                    <a:pt x="57785" y="311581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21" y="331025"/>
                  </a:lnTo>
                  <a:lnTo>
                    <a:pt x="83731" y="330428"/>
                  </a:lnTo>
                  <a:lnTo>
                    <a:pt x="83413" y="330263"/>
                  </a:lnTo>
                  <a:lnTo>
                    <a:pt x="82689" y="329882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66" y="312699"/>
                  </a:lnTo>
                  <a:lnTo>
                    <a:pt x="87566" y="320725"/>
                  </a:lnTo>
                  <a:lnTo>
                    <a:pt x="86664" y="323748"/>
                  </a:lnTo>
                  <a:lnTo>
                    <a:pt x="84061" y="325793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6982" y="317868"/>
                  </a:lnTo>
                  <a:lnTo>
                    <a:pt x="87452" y="318909"/>
                  </a:lnTo>
                  <a:lnTo>
                    <a:pt x="87566" y="320725"/>
                  </a:lnTo>
                  <a:lnTo>
                    <a:pt x="87566" y="312699"/>
                  </a:lnTo>
                  <a:lnTo>
                    <a:pt x="86995" y="312483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66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69"/>
                  </a:moveTo>
                  <a:lnTo>
                    <a:pt x="129286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19938" y="340804"/>
                  </a:lnTo>
                  <a:lnTo>
                    <a:pt x="117170" y="341947"/>
                  </a:lnTo>
                  <a:lnTo>
                    <a:pt x="110553" y="341947"/>
                  </a:lnTo>
                  <a:lnTo>
                    <a:pt x="107810" y="340804"/>
                  </a:lnTo>
                  <a:lnTo>
                    <a:pt x="105600" y="338480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11"/>
                  </a:lnTo>
                  <a:lnTo>
                    <a:pt x="103492" y="320205"/>
                  </a:lnTo>
                  <a:lnTo>
                    <a:pt x="105752" y="318033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66" y="314807"/>
                  </a:lnTo>
                  <a:lnTo>
                    <a:pt x="119773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70" y="312534"/>
                  </a:lnTo>
                  <a:lnTo>
                    <a:pt x="102260" y="315734"/>
                  </a:lnTo>
                  <a:lnTo>
                    <a:pt x="99275" y="318846"/>
                  </a:lnTo>
                  <a:lnTo>
                    <a:pt x="97764" y="323240"/>
                  </a:lnTo>
                  <a:lnTo>
                    <a:pt x="97777" y="331851"/>
                  </a:lnTo>
                  <a:lnTo>
                    <a:pt x="98412" y="334556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36" y="342303"/>
                  </a:lnTo>
                  <a:lnTo>
                    <a:pt x="124866" y="341947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51"/>
                  </a:lnTo>
                  <a:lnTo>
                    <a:pt x="129959" y="325069"/>
                  </a:lnTo>
                  <a:close/>
                  <a:moveTo>
                    <a:pt x="161315" y="319620"/>
                  </a:moveTo>
                  <a:lnTo>
                    <a:pt x="156743" y="312864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08" y="327012"/>
                  </a:lnTo>
                  <a:lnTo>
                    <a:pt x="151663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36" y="315544"/>
                  </a:lnTo>
                  <a:lnTo>
                    <a:pt x="156743" y="323367"/>
                  </a:lnTo>
                  <a:lnTo>
                    <a:pt x="156743" y="312864"/>
                  </a:lnTo>
                  <a:lnTo>
                    <a:pt x="156502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71" y="311594"/>
                  </a:lnTo>
                  <a:lnTo>
                    <a:pt x="135648" y="311594"/>
                  </a:lnTo>
                  <a:lnTo>
                    <a:pt x="135648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504" y="331533"/>
                  </a:lnTo>
                  <a:lnTo>
                    <a:pt x="156756" y="330542"/>
                  </a:lnTo>
                  <a:lnTo>
                    <a:pt x="159524" y="327558"/>
                  </a:lnTo>
                  <a:lnTo>
                    <a:pt x="160426" y="326580"/>
                  </a:lnTo>
                  <a:lnTo>
                    <a:pt x="161315" y="324154"/>
                  </a:lnTo>
                  <a:lnTo>
                    <a:pt x="161315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57" y="329780"/>
                  </a:lnTo>
                  <a:lnTo>
                    <a:pt x="190157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43" y="331393"/>
                  </a:lnTo>
                  <a:lnTo>
                    <a:pt x="208838" y="319417"/>
                  </a:lnTo>
                  <a:lnTo>
                    <a:pt x="209410" y="317271"/>
                  </a:lnTo>
                  <a:lnTo>
                    <a:pt x="209880" y="315087"/>
                  </a:lnTo>
                  <a:lnTo>
                    <a:pt x="210350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73" y="335013"/>
                  </a:lnTo>
                  <a:lnTo>
                    <a:pt x="217119" y="335013"/>
                  </a:lnTo>
                  <a:lnTo>
                    <a:pt x="221056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200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81"/>
                  </a:moveTo>
                  <a:lnTo>
                    <a:pt x="298742" y="311581"/>
                  </a:lnTo>
                  <a:lnTo>
                    <a:pt x="298742" y="335203"/>
                  </a:lnTo>
                  <a:lnTo>
                    <a:pt x="298056" y="338061"/>
                  </a:lnTo>
                  <a:lnTo>
                    <a:pt x="295249" y="341020"/>
                  </a:lnTo>
                  <a:lnTo>
                    <a:pt x="292925" y="341782"/>
                  </a:lnTo>
                  <a:lnTo>
                    <a:pt x="287731" y="341782"/>
                  </a:lnTo>
                  <a:lnTo>
                    <a:pt x="281190" y="333883"/>
                  </a:lnTo>
                  <a:lnTo>
                    <a:pt x="281190" y="311581"/>
                  </a:lnTo>
                  <a:lnTo>
                    <a:pt x="276745" y="311581"/>
                  </a:lnTo>
                  <a:lnTo>
                    <a:pt x="276745" y="334556"/>
                  </a:lnTo>
                  <a:lnTo>
                    <a:pt x="277177" y="337388"/>
                  </a:lnTo>
                  <a:lnTo>
                    <a:pt x="278879" y="341490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82"/>
                  </a:lnTo>
                  <a:lnTo>
                    <a:pt x="293293" y="345782"/>
                  </a:lnTo>
                  <a:lnTo>
                    <a:pt x="303199" y="334391"/>
                  </a:lnTo>
                  <a:lnTo>
                    <a:pt x="303199" y="311581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98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7253"/>
                  </a:lnTo>
                  <a:lnTo>
                    <a:pt x="420598" y="276860"/>
                  </a:lnTo>
                  <a:lnTo>
                    <a:pt x="420598" y="4000"/>
                  </a:lnTo>
                  <a:lnTo>
                    <a:pt x="417017" y="4000"/>
                  </a:lnTo>
                  <a:lnTo>
                    <a:pt x="417017" y="276860"/>
                  </a:lnTo>
                  <a:lnTo>
                    <a:pt x="417004" y="4000"/>
                  </a:lnTo>
                  <a:lnTo>
                    <a:pt x="3594" y="4000"/>
                  </a:lnTo>
                  <a:lnTo>
                    <a:pt x="3594" y="3810"/>
                  </a:lnTo>
                  <a:lnTo>
                    <a:pt x="420598" y="3810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1" name="object 61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2" name="CustomShape 21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3" name="object 63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5903F2D-3C5D-452D-A1CB-0262B01CB4CA}"/>
              </a:ext>
            </a:extLst>
          </p:cNvPr>
          <p:cNvSpPr txBox="1"/>
          <p:nvPr/>
        </p:nvSpPr>
        <p:spPr>
          <a:xfrm>
            <a:off x="2979730" y="745200"/>
            <a:ext cx="6207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hu-HU" sz="3200" dirty="0"/>
              <a:t>Ко смо</a:t>
            </a:r>
            <a:r>
              <a:rPr lang="sr-Cyrl-RS" sz="3200" dirty="0"/>
              <a:t> ми</a:t>
            </a:r>
            <a:r>
              <a:rPr lang="en-GB" sz="3200" dirty="0"/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F73243-6A55-4490-816F-020E4374CD3B}"/>
              </a:ext>
            </a:extLst>
          </p:cNvPr>
          <p:cNvSpPr txBox="1"/>
          <p:nvPr/>
        </p:nvSpPr>
        <p:spPr>
          <a:xfrm>
            <a:off x="190098" y="1647928"/>
            <a:ext cx="11786400" cy="5205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err="1"/>
              <a:t>Тиса</a:t>
            </a:r>
            <a:r>
              <a:rPr lang="en-US" sz="2000" dirty="0"/>
              <a:t> П</a:t>
            </a:r>
            <a:r>
              <a:rPr lang="sr-Cyrl-RS" sz="2000" dirty="0" err="1"/>
              <a:t>ластични</a:t>
            </a:r>
            <a:r>
              <a:rPr lang="en-US" sz="2000" dirty="0"/>
              <a:t> </a:t>
            </a:r>
            <a:r>
              <a:rPr lang="en-US" sz="2000" dirty="0" err="1"/>
              <a:t>Куп</a:t>
            </a:r>
            <a:r>
              <a:rPr lang="en-US" sz="2000" dirty="0"/>
              <a:t> (Természetfilm.hu </a:t>
            </a:r>
            <a:r>
              <a:rPr lang="sr-Cyrl-RS" sz="2000" dirty="0"/>
              <a:t>Асоцијација</a:t>
            </a:r>
            <a:r>
              <a:rPr lang="en-US" sz="2000" dirty="0"/>
              <a:t>): </a:t>
            </a:r>
            <a:r>
              <a:rPr lang="en-US" sz="2000" dirty="0" err="1"/>
              <a:t>Тиса</a:t>
            </a:r>
            <a:r>
              <a:rPr lang="en-US" sz="2000" dirty="0"/>
              <a:t> </a:t>
            </a:r>
            <a:r>
              <a:rPr lang="sr-Cyrl-RS" sz="2000" dirty="0"/>
              <a:t>Пластични</a:t>
            </a:r>
            <a:r>
              <a:rPr lang="en-US" sz="2000" dirty="0"/>
              <a:t> </a:t>
            </a:r>
            <a:r>
              <a:rPr lang="en-US" sz="2000" dirty="0" err="1"/>
              <a:t>Куп</a:t>
            </a:r>
            <a:r>
              <a:rPr lang="en-US" sz="2000" dirty="0"/>
              <a:t> </a:t>
            </a:r>
            <a:r>
              <a:rPr lang="en-US" sz="2000" dirty="0" err="1"/>
              <a:t>је</a:t>
            </a:r>
            <a:r>
              <a:rPr lang="en-US" sz="2000" dirty="0"/>
              <a:t> </a:t>
            </a:r>
            <a:r>
              <a:rPr lang="en-US" sz="2000" dirty="0" err="1"/>
              <a:t>непрофитна</a:t>
            </a:r>
            <a:r>
              <a:rPr lang="en-US" sz="2000" dirty="0"/>
              <a:t>, </a:t>
            </a:r>
            <a:r>
              <a:rPr lang="en-US" sz="2000" dirty="0" err="1"/>
              <a:t>грађанска</a:t>
            </a:r>
            <a:r>
              <a:rPr lang="en-US" sz="2000" dirty="0"/>
              <a:t> </a:t>
            </a:r>
            <a:r>
              <a:rPr lang="sr-Cyrl-RS" sz="2000" dirty="0"/>
              <a:t>организација</a:t>
            </a:r>
            <a:r>
              <a:rPr lang="en-US" sz="2000" dirty="0"/>
              <a:t> </a:t>
            </a:r>
            <a:r>
              <a:rPr lang="sr-Cyrl-RS" sz="2000" dirty="0"/>
              <a:t>чији је основни циљ</a:t>
            </a:r>
            <a:r>
              <a:rPr lang="en-US" sz="2000" dirty="0"/>
              <a:t> </a:t>
            </a:r>
            <a:r>
              <a:rPr lang="en-US" sz="2000" dirty="0" err="1"/>
              <a:t>да</a:t>
            </a:r>
            <a:r>
              <a:rPr lang="en-US" sz="2000" dirty="0"/>
              <a:t> </a:t>
            </a:r>
            <a:r>
              <a:rPr lang="en-US" sz="2000" dirty="0" err="1"/>
              <a:t>елиминише</a:t>
            </a:r>
            <a:r>
              <a:rPr lang="en-US" sz="2000" dirty="0"/>
              <a:t> </a:t>
            </a:r>
            <a:r>
              <a:rPr lang="en-US" sz="2000" dirty="0" err="1"/>
              <a:t>загађење</a:t>
            </a:r>
            <a:r>
              <a:rPr lang="en-US" sz="2000" dirty="0"/>
              <a:t> </a:t>
            </a:r>
            <a:r>
              <a:rPr lang="sr-Cyrl-RS" sz="2000" dirty="0"/>
              <a:t>реке Тисе</a:t>
            </a:r>
            <a:r>
              <a:rPr lang="en-US" sz="2000" dirty="0"/>
              <a:t>. </a:t>
            </a:r>
            <a:r>
              <a:rPr lang="en-US" sz="2000" dirty="0" err="1"/>
              <a:t>Ова</a:t>
            </a:r>
            <a:r>
              <a:rPr lang="en-US" sz="2000" dirty="0"/>
              <a:t> </a:t>
            </a:r>
            <a:r>
              <a:rPr lang="en-US" sz="2000" dirty="0" err="1"/>
              <a:t>еколошка</a:t>
            </a:r>
            <a:r>
              <a:rPr lang="en-US" sz="2000" dirty="0"/>
              <a:t> </a:t>
            </a:r>
            <a:r>
              <a:rPr lang="en-US" sz="2000" dirty="0" err="1"/>
              <a:t>акција</a:t>
            </a:r>
            <a:r>
              <a:rPr lang="en-US" sz="2000" dirty="0"/>
              <a:t> </a:t>
            </a:r>
            <a:r>
              <a:rPr lang="en-US" sz="2000" dirty="0" err="1"/>
              <a:t>доприноси</a:t>
            </a:r>
            <a:r>
              <a:rPr lang="en-US" sz="2000" dirty="0"/>
              <a:t> </a:t>
            </a:r>
            <a:r>
              <a:rPr lang="en-US" sz="2000" dirty="0" err="1"/>
              <a:t>чишћењу</a:t>
            </a:r>
            <a:r>
              <a:rPr lang="en-US" sz="2000" dirty="0"/>
              <a:t> </a:t>
            </a:r>
            <a:r>
              <a:rPr lang="en-US" sz="2000" dirty="0" err="1"/>
              <a:t>Тисе</a:t>
            </a:r>
            <a:r>
              <a:rPr lang="en-US" sz="2000" dirty="0"/>
              <a:t> </a:t>
            </a:r>
            <a:r>
              <a:rPr lang="sr-Cyrl-RS" sz="2000" dirty="0"/>
              <a:t>кроз организацију</a:t>
            </a:r>
            <a:r>
              <a:rPr lang="en-US" sz="2000" dirty="0"/>
              <a:t> </a:t>
            </a:r>
            <a:r>
              <a:rPr lang="sr-Cyrl-RS" sz="2000" dirty="0"/>
              <a:t>различитих </a:t>
            </a:r>
            <a:r>
              <a:rPr lang="en-US" sz="2000" dirty="0" err="1"/>
              <a:t>догађаја</a:t>
            </a:r>
            <a:r>
              <a:rPr lang="en-US" sz="2000" dirty="0"/>
              <a:t>, </a:t>
            </a:r>
            <a:r>
              <a:rPr lang="en-US" sz="2000" dirty="0" err="1"/>
              <a:t>вишемесечн</a:t>
            </a:r>
            <a:r>
              <a:rPr lang="sr-Cyrl-RS" sz="2000" dirty="0"/>
              <a:t>их активности</a:t>
            </a:r>
            <a:r>
              <a:rPr lang="en-US" sz="2000" dirty="0"/>
              <a:t> </a:t>
            </a:r>
            <a:r>
              <a:rPr lang="en-US" sz="2000" dirty="0" err="1"/>
              <a:t>сакупљања</a:t>
            </a:r>
            <a:r>
              <a:rPr lang="en-US" sz="2000" dirty="0"/>
              <a:t> </a:t>
            </a:r>
            <a:r>
              <a:rPr lang="en-US" sz="2000" dirty="0" err="1"/>
              <a:t>отпада</a:t>
            </a:r>
            <a:r>
              <a:rPr lang="en-US" sz="2000" dirty="0"/>
              <a:t>, </a:t>
            </a:r>
            <a:r>
              <a:rPr lang="en-US" sz="2000" dirty="0" err="1"/>
              <a:t>тим-билдинг</a:t>
            </a:r>
            <a:r>
              <a:rPr lang="en-US" sz="2000" dirty="0"/>
              <a:t> </a:t>
            </a:r>
            <a:r>
              <a:rPr lang="en-US" sz="2000" dirty="0" err="1"/>
              <a:t>обука</a:t>
            </a:r>
            <a:r>
              <a:rPr lang="en-US" sz="2000" dirty="0"/>
              <a:t>, </a:t>
            </a:r>
            <a:r>
              <a:rPr lang="en-US" sz="2000" dirty="0" err="1"/>
              <a:t>изложб</a:t>
            </a:r>
            <a:r>
              <a:rPr lang="sr-Cyrl-RS" sz="2000" dirty="0"/>
              <a:t>и</a:t>
            </a:r>
            <a:r>
              <a:rPr lang="en-US" sz="2000" dirty="0"/>
              <a:t> и </a:t>
            </a:r>
            <a:r>
              <a:rPr lang="en-US" sz="2000" dirty="0" err="1"/>
              <a:t>стручни</a:t>
            </a:r>
            <a:r>
              <a:rPr lang="sr-Cyrl-RS" sz="2000" dirty="0"/>
              <a:t>х</a:t>
            </a:r>
            <a:r>
              <a:rPr lang="en-US" sz="2000" dirty="0"/>
              <a:t> </a:t>
            </a:r>
            <a:r>
              <a:rPr lang="en-US" sz="2000" dirty="0" err="1"/>
              <a:t>скупо</a:t>
            </a:r>
            <a:r>
              <a:rPr lang="sr-Cyrl-RS" sz="2000" dirty="0"/>
              <a:t>в</a:t>
            </a:r>
            <a:r>
              <a:rPr lang="en-US" sz="2000" dirty="0"/>
              <a:t>а</a:t>
            </a:r>
            <a:r>
              <a:rPr lang="sr-Cyrl-RS" sz="2000" dirty="0"/>
              <a:t>,</a:t>
            </a:r>
            <a:r>
              <a:rPr lang="en-US" sz="2000" dirty="0"/>
              <a:t> </a:t>
            </a:r>
            <a:r>
              <a:rPr lang="en-US" sz="2000" dirty="0" err="1"/>
              <a:t>током</a:t>
            </a:r>
            <a:r>
              <a:rPr lang="en-US" sz="2000" dirty="0"/>
              <a:t> </a:t>
            </a:r>
            <a:r>
              <a:rPr lang="en-US" sz="2000" dirty="0" err="1"/>
              <a:t>целе</a:t>
            </a:r>
            <a:r>
              <a:rPr lang="en-US" sz="2000" dirty="0"/>
              <a:t> </a:t>
            </a:r>
            <a:r>
              <a:rPr lang="en-US" sz="2000" dirty="0" err="1"/>
              <a:t>године</a:t>
            </a:r>
            <a:r>
              <a:rPr lang="en-US" sz="2000" dirty="0"/>
              <a:t>. </a:t>
            </a:r>
            <a:r>
              <a:rPr lang="sr-Cyrl-RS" sz="2000" dirty="0"/>
              <a:t>Т</a:t>
            </a:r>
            <a:r>
              <a:rPr lang="en-US" sz="2000" dirty="0" err="1"/>
              <a:t>ри</a:t>
            </a:r>
            <a:r>
              <a:rPr lang="en-US" sz="2000" dirty="0"/>
              <a:t> </a:t>
            </a:r>
            <a:r>
              <a:rPr lang="sr-Cyrl-RS" sz="2000" dirty="0"/>
              <a:t>основна</a:t>
            </a:r>
            <a:r>
              <a:rPr lang="en-US" sz="2000" dirty="0"/>
              <a:t> </a:t>
            </a:r>
            <a:r>
              <a:rPr lang="en-US" sz="2000" dirty="0" err="1"/>
              <a:t>циља</a:t>
            </a:r>
            <a:r>
              <a:rPr lang="sr-Cyrl-RS" sz="2000" dirty="0"/>
              <a:t> организације</a:t>
            </a:r>
            <a:r>
              <a:rPr lang="en-US" sz="2000" dirty="0"/>
              <a:t> </a:t>
            </a:r>
            <a:r>
              <a:rPr lang="en-US" sz="2000" dirty="0" err="1"/>
              <a:t>су</a:t>
            </a:r>
            <a:r>
              <a:rPr lang="en-US" sz="2000" dirty="0"/>
              <a:t> </a:t>
            </a:r>
            <a:r>
              <a:rPr lang="en-US" sz="2000" dirty="0" err="1"/>
              <a:t>заштита</a:t>
            </a:r>
            <a:r>
              <a:rPr lang="en-US" sz="2000" dirty="0"/>
              <a:t> </a:t>
            </a:r>
            <a:r>
              <a:rPr lang="en-US" sz="2000" dirty="0" err="1"/>
              <a:t>воде</a:t>
            </a:r>
            <a:r>
              <a:rPr lang="en-US" sz="2000" dirty="0"/>
              <a:t>, </a:t>
            </a:r>
            <a:r>
              <a:rPr lang="en-US" sz="2000" dirty="0" err="1"/>
              <a:t>промоција</a:t>
            </a:r>
            <a:r>
              <a:rPr lang="en-US" sz="2000" dirty="0"/>
              <a:t> </a:t>
            </a:r>
            <a:r>
              <a:rPr lang="en-US" sz="2000" dirty="0" err="1"/>
              <a:t>спортова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води</a:t>
            </a:r>
            <a:r>
              <a:rPr lang="en-US" sz="2000" dirty="0"/>
              <a:t> и </a:t>
            </a:r>
            <a:r>
              <a:rPr lang="en-US" sz="2000" dirty="0" err="1"/>
              <a:t>изградња</a:t>
            </a:r>
            <a:r>
              <a:rPr lang="en-US" sz="2000" dirty="0"/>
              <a:t> </a:t>
            </a:r>
            <a:r>
              <a:rPr lang="en-US" sz="2000" dirty="0" err="1"/>
              <a:t>заједнице</a:t>
            </a:r>
            <a:r>
              <a:rPr lang="en-US" sz="2000" dirty="0"/>
              <a:t>.</a:t>
            </a:r>
            <a:endParaRPr lang="hu-HU" sz="2000" dirty="0"/>
          </a:p>
          <a:p>
            <a:pPr marL="285750" indent="-285750" algn="just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 </a:t>
            </a:r>
            <a:r>
              <a:rPr lang="en-GB" sz="2000" dirty="0">
                <a:hlinkClick r:id="rId4"/>
              </a:rPr>
              <a:t>https://petkupa.hu/</a:t>
            </a:r>
            <a:r>
              <a:rPr lang="en-GB" sz="2000" dirty="0"/>
              <a:t> </a:t>
            </a:r>
          </a:p>
          <a:p>
            <a:pPr marL="285750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 err="1"/>
              <a:t>Циљ</a:t>
            </a:r>
            <a:r>
              <a:rPr lang="en-US" sz="2000" dirty="0"/>
              <a:t> </a:t>
            </a:r>
            <a:r>
              <a:rPr lang="en-US" sz="2000" dirty="0" err="1"/>
              <a:t>Одговорн</a:t>
            </a:r>
            <a:r>
              <a:rPr lang="sr-Cyrl-RS" sz="2000" dirty="0"/>
              <a:t>е</a:t>
            </a:r>
            <a:r>
              <a:rPr lang="en-US" sz="2000" dirty="0"/>
              <a:t> </a:t>
            </a:r>
            <a:r>
              <a:rPr lang="en-US" sz="2000" dirty="0" err="1"/>
              <a:t>Gastrohero</a:t>
            </a:r>
            <a:r>
              <a:rPr lang="sr-Cyrl-RS" sz="2000" dirty="0"/>
              <a:t> </a:t>
            </a:r>
            <a:r>
              <a:rPr lang="en-US" sz="2000" dirty="0" err="1"/>
              <a:t>Фондаци</a:t>
            </a:r>
            <a:r>
              <a:rPr lang="sr-Cyrl-RS" sz="2000" dirty="0"/>
              <a:t>је</a:t>
            </a:r>
            <a:r>
              <a:rPr lang="en-US" sz="2000" dirty="0"/>
              <a:t> </a:t>
            </a:r>
            <a:r>
              <a:rPr lang="en-US" sz="2000" dirty="0" err="1"/>
              <a:t>је</a:t>
            </a:r>
            <a:r>
              <a:rPr lang="en-US" sz="2000" dirty="0"/>
              <a:t> </a:t>
            </a:r>
            <a:r>
              <a:rPr lang="en-US" sz="2000" dirty="0" err="1"/>
              <a:t>да</a:t>
            </a:r>
            <a:r>
              <a:rPr lang="en-US" sz="2000" dirty="0"/>
              <a:t> </a:t>
            </a:r>
            <a:r>
              <a:rPr lang="sr-Cyrl-RS" sz="2000" dirty="0"/>
              <a:t>подиже свест о значајности заштите животне средине</a:t>
            </a:r>
            <a:r>
              <a:rPr lang="en-US" sz="2000" dirty="0"/>
              <a:t>, </a:t>
            </a:r>
            <a:r>
              <a:rPr lang="sr-Cyrl-RS" sz="2000" dirty="0"/>
              <a:t>„</a:t>
            </a:r>
            <a:r>
              <a:rPr lang="en-US" sz="2000" dirty="0" err="1"/>
              <a:t>одговорн</a:t>
            </a:r>
            <a:r>
              <a:rPr lang="sr-Cyrl-RS" sz="2000" dirty="0"/>
              <a:t>их“</a:t>
            </a:r>
            <a:r>
              <a:rPr lang="en-US" sz="2000" dirty="0"/>
              <a:t> </a:t>
            </a:r>
            <a:r>
              <a:rPr lang="en-US" sz="2000" dirty="0" err="1"/>
              <a:t>оброк</a:t>
            </a:r>
            <a:r>
              <a:rPr lang="sr-Cyrl-RS" sz="2000" dirty="0"/>
              <a:t>а</a:t>
            </a:r>
            <a:r>
              <a:rPr lang="en-US" sz="2000" dirty="0"/>
              <a:t> и </a:t>
            </a:r>
            <a:r>
              <a:rPr lang="en-US" sz="2000" dirty="0" err="1"/>
              <a:t>да</a:t>
            </a:r>
            <a:r>
              <a:rPr lang="en-US" sz="2000" dirty="0"/>
              <a:t> </a:t>
            </a:r>
            <a:r>
              <a:rPr lang="en-US" sz="2000" dirty="0" err="1"/>
              <a:t>помогне</a:t>
            </a:r>
            <a:r>
              <a:rPr lang="en-US" sz="2000" dirty="0"/>
              <a:t> </a:t>
            </a:r>
            <a:r>
              <a:rPr lang="sr-Cyrl-RS" sz="2000" dirty="0"/>
              <a:t>ресторанима на </a:t>
            </a:r>
            <a:r>
              <a:rPr lang="sr-Cyrl-RS" sz="2000" dirty="0" err="1"/>
              <a:t>теротирији</a:t>
            </a:r>
            <a:r>
              <a:rPr lang="sr-Cyrl-RS" sz="2000" dirty="0"/>
              <a:t> Републике Мађарске </a:t>
            </a:r>
            <a:r>
              <a:rPr lang="en-US" sz="2000" dirty="0" err="1"/>
              <a:t>еколошким</a:t>
            </a:r>
            <a:r>
              <a:rPr lang="en-US" sz="2000" dirty="0"/>
              <a:t> </a:t>
            </a:r>
            <a:r>
              <a:rPr lang="sr-Cyrl-RS" sz="2000" dirty="0"/>
              <a:t>активностима</a:t>
            </a:r>
            <a:r>
              <a:rPr lang="en-US" sz="2000" dirty="0"/>
              <a:t>. </a:t>
            </a:r>
            <a:r>
              <a:rPr lang="en-US" sz="2000" dirty="0" err="1"/>
              <a:t>Уз</a:t>
            </a:r>
            <a:r>
              <a:rPr lang="en-US" sz="2000" dirty="0"/>
              <a:t> </a:t>
            </a:r>
            <a:r>
              <a:rPr lang="en-US" sz="2000" dirty="0" err="1"/>
              <a:t>узбудљиве</a:t>
            </a:r>
            <a:r>
              <a:rPr lang="en-US" sz="2000" dirty="0"/>
              <a:t> и </a:t>
            </a:r>
            <a:r>
              <a:rPr lang="en-US" sz="2000" dirty="0" err="1"/>
              <a:t>допадљиве</a:t>
            </a:r>
            <a:r>
              <a:rPr lang="en-US" sz="2000" dirty="0"/>
              <a:t> </a:t>
            </a:r>
            <a:r>
              <a:rPr lang="en-US" sz="2000" dirty="0" err="1"/>
              <a:t>јавне</a:t>
            </a:r>
            <a:r>
              <a:rPr lang="en-US" sz="2000" dirty="0"/>
              <a:t> </a:t>
            </a:r>
            <a:r>
              <a:rPr lang="en-US" sz="2000" dirty="0" err="1"/>
              <a:t>кампање</a:t>
            </a:r>
            <a:r>
              <a:rPr lang="en-US" sz="2000" dirty="0"/>
              <a:t>, </a:t>
            </a:r>
            <a:r>
              <a:rPr lang="en-US" sz="2000" dirty="0" err="1"/>
              <a:t>савете</a:t>
            </a:r>
            <a:r>
              <a:rPr lang="en-US" sz="2000" dirty="0"/>
              <a:t> </a:t>
            </a:r>
            <a:r>
              <a:rPr lang="en-US" sz="2000" dirty="0" err="1"/>
              <a:t>који</a:t>
            </a:r>
            <a:r>
              <a:rPr lang="en-US" sz="2000" dirty="0"/>
              <a:t> </a:t>
            </a:r>
            <a:r>
              <a:rPr lang="en-US" sz="2000" dirty="0" err="1"/>
              <a:t>се</a:t>
            </a:r>
            <a:r>
              <a:rPr lang="en-US" sz="2000" dirty="0"/>
              <a:t> </a:t>
            </a:r>
            <a:r>
              <a:rPr lang="en-US" sz="2000" dirty="0" err="1"/>
              <a:t>лако</a:t>
            </a:r>
            <a:r>
              <a:rPr lang="en-US" sz="2000" dirty="0"/>
              <a:t> </a:t>
            </a:r>
            <a:r>
              <a:rPr lang="en-US" sz="2000" dirty="0" err="1"/>
              <a:t>примењују</a:t>
            </a:r>
            <a:r>
              <a:rPr lang="en-US" sz="2000" dirty="0"/>
              <a:t> и </a:t>
            </a:r>
            <a:r>
              <a:rPr lang="en-US" sz="2000" dirty="0" err="1"/>
              <a:t>укусне</a:t>
            </a:r>
            <a:r>
              <a:rPr lang="en-US" sz="2000" dirty="0"/>
              <a:t> </a:t>
            </a:r>
            <a:r>
              <a:rPr lang="en-US" sz="2000" dirty="0" err="1"/>
              <a:t>рецепте</a:t>
            </a:r>
            <a:r>
              <a:rPr lang="en-US" sz="2000" dirty="0"/>
              <a:t>, </a:t>
            </a:r>
            <a:r>
              <a:rPr lang="en-US" sz="2000" dirty="0" err="1"/>
              <a:t>показујемо</a:t>
            </a:r>
            <a:r>
              <a:rPr lang="en-US" sz="2000" dirty="0"/>
              <a:t> </a:t>
            </a:r>
            <a:r>
              <a:rPr lang="en-US" sz="2000" dirty="0" err="1"/>
              <a:t>вам</a:t>
            </a:r>
            <a:r>
              <a:rPr lang="en-US" sz="2000" dirty="0"/>
              <a:t> </a:t>
            </a:r>
            <a:r>
              <a:rPr lang="en-US" sz="2000" dirty="0" err="1"/>
              <a:t>како</a:t>
            </a:r>
            <a:r>
              <a:rPr lang="en-US" sz="2000" dirty="0"/>
              <a:t> </a:t>
            </a:r>
            <a:r>
              <a:rPr lang="en-US" sz="2000" dirty="0" err="1"/>
              <a:t>је</a:t>
            </a:r>
            <a:r>
              <a:rPr lang="en-US" sz="2000" dirty="0"/>
              <a:t> </a:t>
            </a:r>
            <a:r>
              <a:rPr lang="en-US" sz="2000" dirty="0" err="1"/>
              <a:t>лако</a:t>
            </a:r>
            <a:r>
              <a:rPr lang="en-US" sz="2000" dirty="0"/>
              <a:t> </a:t>
            </a:r>
            <a:r>
              <a:rPr lang="en-US" sz="2000" dirty="0" err="1"/>
              <a:t>обратити</a:t>
            </a:r>
            <a:r>
              <a:rPr lang="en-US" sz="2000" dirty="0"/>
              <a:t> </a:t>
            </a:r>
            <a:r>
              <a:rPr lang="en-US" sz="2000" dirty="0" err="1"/>
              <a:t>пажњу</a:t>
            </a:r>
            <a:r>
              <a:rPr lang="en-US" sz="2000" dirty="0"/>
              <a:t> </a:t>
            </a:r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sr-Cyrl-RS" sz="2000" dirty="0"/>
              <a:t>то шта се налази на вашим трпезама</a:t>
            </a:r>
            <a:r>
              <a:rPr lang="en-US" sz="2000" dirty="0"/>
              <a:t>. </a:t>
            </a:r>
            <a:r>
              <a:rPr lang="en-US" sz="2000" dirty="0" err="1"/>
              <a:t>Широким</a:t>
            </a:r>
            <a:r>
              <a:rPr lang="en-US" sz="2000" dirty="0"/>
              <a:t> </a:t>
            </a:r>
            <a:r>
              <a:rPr lang="en-US" sz="2000" dirty="0" err="1"/>
              <a:t>спектром</a:t>
            </a:r>
            <a:r>
              <a:rPr lang="en-US" sz="2000" dirty="0"/>
              <a:t> </a:t>
            </a:r>
            <a:r>
              <a:rPr lang="en-US" sz="2000" dirty="0" err="1"/>
              <a:t>професионалних</a:t>
            </a:r>
            <a:r>
              <a:rPr lang="en-US" sz="2000" dirty="0"/>
              <a:t> </a:t>
            </a:r>
            <a:r>
              <a:rPr lang="en-US" sz="2000" dirty="0" err="1"/>
              <a:t>активности</a:t>
            </a:r>
            <a:r>
              <a:rPr lang="en-US" sz="2000" dirty="0"/>
              <a:t> </a:t>
            </a:r>
            <a:r>
              <a:rPr lang="en-US" sz="2000" dirty="0" err="1"/>
              <a:t>помажемо</a:t>
            </a:r>
            <a:r>
              <a:rPr lang="en-US" sz="2000" dirty="0"/>
              <a:t> у </a:t>
            </a:r>
            <a:r>
              <a:rPr lang="en-US" sz="2000" dirty="0" err="1"/>
              <a:t>увођењу</a:t>
            </a:r>
            <a:r>
              <a:rPr lang="en-US" sz="2000" dirty="0"/>
              <a:t> </a:t>
            </a:r>
            <a:r>
              <a:rPr lang="en-US" sz="2000" dirty="0" err="1"/>
              <a:t>еколошких</a:t>
            </a:r>
            <a:r>
              <a:rPr lang="en-US" sz="2000" dirty="0"/>
              <a:t> </a:t>
            </a:r>
            <a:r>
              <a:rPr lang="en-US" sz="2000" dirty="0" err="1"/>
              <a:t>мера</a:t>
            </a:r>
            <a:r>
              <a:rPr lang="en-US" sz="2000" dirty="0"/>
              <a:t> у </a:t>
            </a:r>
            <a:r>
              <a:rPr lang="en-US" sz="2000" dirty="0" err="1"/>
              <a:t>одговорним</a:t>
            </a:r>
            <a:r>
              <a:rPr lang="en-US" sz="2000" dirty="0"/>
              <a:t> </a:t>
            </a:r>
            <a:r>
              <a:rPr lang="en-US" sz="2000" dirty="0" err="1"/>
              <a:t>ресторанима</a:t>
            </a:r>
            <a:r>
              <a:rPr lang="en-US" sz="2000" dirty="0"/>
              <a:t> и </a:t>
            </a:r>
            <a:r>
              <a:rPr lang="en-US" sz="2000" dirty="0" err="1"/>
              <a:t>преношењу</a:t>
            </a:r>
            <a:r>
              <a:rPr lang="en-US" sz="2000" dirty="0"/>
              <a:t> </a:t>
            </a:r>
            <a:r>
              <a:rPr lang="en-US" sz="2000" dirty="0" err="1"/>
              <a:t>тежњи</a:t>
            </a:r>
            <a:r>
              <a:rPr lang="en-US" sz="2000" dirty="0"/>
              <a:t> </a:t>
            </a:r>
            <a:r>
              <a:rPr lang="en-US" sz="2000" dirty="0" err="1"/>
              <a:t>одрживости</a:t>
            </a:r>
            <a:r>
              <a:rPr lang="en-US" sz="2000" dirty="0"/>
              <a:t> </a:t>
            </a:r>
            <a:r>
              <a:rPr lang="en-US" sz="2000" dirty="0" err="1"/>
              <a:t>нашим</a:t>
            </a:r>
            <a:r>
              <a:rPr lang="en-US" sz="2000" dirty="0"/>
              <a:t> </a:t>
            </a:r>
            <a:r>
              <a:rPr lang="en-US" sz="2000" dirty="0" err="1"/>
              <a:t>гостима</a:t>
            </a:r>
            <a:r>
              <a:rPr lang="en-US" sz="2000" dirty="0"/>
              <a:t>.</a:t>
            </a:r>
            <a:endParaRPr lang="hu-HU" sz="2000" dirty="0"/>
          </a:p>
          <a:p>
            <a:pPr marL="285750" indent="-285750" algn="just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 </a:t>
            </a:r>
            <a:r>
              <a:rPr lang="hu-HU" sz="2000" dirty="0">
                <a:hlinkClick r:id="rId5"/>
              </a:rPr>
              <a:t>https://www.gasztrohos.hu/</a:t>
            </a:r>
            <a:r>
              <a:rPr lang="en-GB" sz="2000" dirty="0"/>
              <a:t> 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003838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18"/>
          <p:cNvGrpSpPr/>
          <p:nvPr/>
        </p:nvGrpSpPr>
        <p:grpSpPr>
          <a:xfrm>
            <a:off x="8001000" y="6185324"/>
            <a:ext cx="4167000" cy="1416240"/>
            <a:chOff x="8001000" y="6143760"/>
            <a:chExt cx="4167000" cy="1416240"/>
          </a:xfrm>
        </p:grpSpPr>
        <p:sp>
          <p:nvSpPr>
            <p:cNvPr id="59" name="CustomShape 19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20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50" y="329806"/>
                  </a:lnTo>
                  <a:lnTo>
                    <a:pt x="23050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85" y="311581"/>
                  </a:moveTo>
                  <a:lnTo>
                    <a:pt x="53327" y="311581"/>
                  </a:lnTo>
                  <a:lnTo>
                    <a:pt x="53327" y="335203"/>
                  </a:lnTo>
                  <a:lnTo>
                    <a:pt x="52616" y="338061"/>
                  </a:lnTo>
                  <a:lnTo>
                    <a:pt x="49860" y="341020"/>
                  </a:lnTo>
                  <a:lnTo>
                    <a:pt x="47485" y="341782"/>
                  </a:lnTo>
                  <a:lnTo>
                    <a:pt x="42316" y="341782"/>
                  </a:lnTo>
                  <a:lnTo>
                    <a:pt x="35775" y="333883"/>
                  </a:lnTo>
                  <a:lnTo>
                    <a:pt x="35775" y="311581"/>
                  </a:lnTo>
                  <a:lnTo>
                    <a:pt x="31343" y="311581"/>
                  </a:lnTo>
                  <a:lnTo>
                    <a:pt x="31343" y="334556"/>
                  </a:lnTo>
                  <a:lnTo>
                    <a:pt x="31737" y="337388"/>
                  </a:lnTo>
                  <a:lnTo>
                    <a:pt x="33464" y="341490"/>
                  </a:lnTo>
                  <a:lnTo>
                    <a:pt x="34874" y="343052"/>
                  </a:lnTo>
                  <a:lnTo>
                    <a:pt x="38912" y="345224"/>
                  </a:lnTo>
                  <a:lnTo>
                    <a:pt x="41440" y="345782"/>
                  </a:lnTo>
                  <a:lnTo>
                    <a:pt x="47891" y="345782"/>
                  </a:lnTo>
                  <a:lnTo>
                    <a:pt x="57785" y="334391"/>
                  </a:lnTo>
                  <a:lnTo>
                    <a:pt x="57785" y="311581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21" y="331025"/>
                  </a:lnTo>
                  <a:lnTo>
                    <a:pt x="83731" y="330428"/>
                  </a:lnTo>
                  <a:lnTo>
                    <a:pt x="83413" y="330263"/>
                  </a:lnTo>
                  <a:lnTo>
                    <a:pt x="82689" y="329882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66" y="312699"/>
                  </a:lnTo>
                  <a:lnTo>
                    <a:pt x="87566" y="320725"/>
                  </a:lnTo>
                  <a:lnTo>
                    <a:pt x="86664" y="323748"/>
                  </a:lnTo>
                  <a:lnTo>
                    <a:pt x="84061" y="325793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6982" y="317868"/>
                  </a:lnTo>
                  <a:lnTo>
                    <a:pt x="87452" y="318909"/>
                  </a:lnTo>
                  <a:lnTo>
                    <a:pt x="87566" y="320725"/>
                  </a:lnTo>
                  <a:lnTo>
                    <a:pt x="87566" y="312699"/>
                  </a:lnTo>
                  <a:lnTo>
                    <a:pt x="86995" y="312483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66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69"/>
                  </a:moveTo>
                  <a:lnTo>
                    <a:pt x="129286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19938" y="340804"/>
                  </a:lnTo>
                  <a:lnTo>
                    <a:pt x="117170" y="341947"/>
                  </a:lnTo>
                  <a:lnTo>
                    <a:pt x="110553" y="341947"/>
                  </a:lnTo>
                  <a:lnTo>
                    <a:pt x="107810" y="340804"/>
                  </a:lnTo>
                  <a:lnTo>
                    <a:pt x="105600" y="338480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11"/>
                  </a:lnTo>
                  <a:lnTo>
                    <a:pt x="103492" y="320205"/>
                  </a:lnTo>
                  <a:lnTo>
                    <a:pt x="105752" y="318033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66" y="314807"/>
                  </a:lnTo>
                  <a:lnTo>
                    <a:pt x="119773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70" y="312534"/>
                  </a:lnTo>
                  <a:lnTo>
                    <a:pt x="102260" y="315734"/>
                  </a:lnTo>
                  <a:lnTo>
                    <a:pt x="99275" y="318846"/>
                  </a:lnTo>
                  <a:lnTo>
                    <a:pt x="97764" y="323240"/>
                  </a:lnTo>
                  <a:lnTo>
                    <a:pt x="97777" y="331851"/>
                  </a:lnTo>
                  <a:lnTo>
                    <a:pt x="98412" y="334556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36" y="342303"/>
                  </a:lnTo>
                  <a:lnTo>
                    <a:pt x="124866" y="341947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51"/>
                  </a:lnTo>
                  <a:lnTo>
                    <a:pt x="129959" y="325069"/>
                  </a:lnTo>
                  <a:close/>
                  <a:moveTo>
                    <a:pt x="161315" y="319620"/>
                  </a:moveTo>
                  <a:lnTo>
                    <a:pt x="156743" y="312864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08" y="327012"/>
                  </a:lnTo>
                  <a:lnTo>
                    <a:pt x="151663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36" y="315544"/>
                  </a:lnTo>
                  <a:lnTo>
                    <a:pt x="156743" y="323367"/>
                  </a:lnTo>
                  <a:lnTo>
                    <a:pt x="156743" y="312864"/>
                  </a:lnTo>
                  <a:lnTo>
                    <a:pt x="156502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71" y="311594"/>
                  </a:lnTo>
                  <a:lnTo>
                    <a:pt x="135648" y="311594"/>
                  </a:lnTo>
                  <a:lnTo>
                    <a:pt x="135648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504" y="331533"/>
                  </a:lnTo>
                  <a:lnTo>
                    <a:pt x="156756" y="330542"/>
                  </a:lnTo>
                  <a:lnTo>
                    <a:pt x="159524" y="327558"/>
                  </a:lnTo>
                  <a:lnTo>
                    <a:pt x="160426" y="326580"/>
                  </a:lnTo>
                  <a:lnTo>
                    <a:pt x="161315" y="324154"/>
                  </a:lnTo>
                  <a:lnTo>
                    <a:pt x="161315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57" y="329780"/>
                  </a:lnTo>
                  <a:lnTo>
                    <a:pt x="190157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43" y="331393"/>
                  </a:lnTo>
                  <a:lnTo>
                    <a:pt x="208838" y="319417"/>
                  </a:lnTo>
                  <a:lnTo>
                    <a:pt x="209410" y="317271"/>
                  </a:lnTo>
                  <a:lnTo>
                    <a:pt x="209880" y="315087"/>
                  </a:lnTo>
                  <a:lnTo>
                    <a:pt x="210350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73" y="335013"/>
                  </a:lnTo>
                  <a:lnTo>
                    <a:pt x="217119" y="335013"/>
                  </a:lnTo>
                  <a:lnTo>
                    <a:pt x="221056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200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81"/>
                  </a:moveTo>
                  <a:lnTo>
                    <a:pt x="298742" y="311581"/>
                  </a:lnTo>
                  <a:lnTo>
                    <a:pt x="298742" y="335203"/>
                  </a:lnTo>
                  <a:lnTo>
                    <a:pt x="298056" y="338061"/>
                  </a:lnTo>
                  <a:lnTo>
                    <a:pt x="295249" y="341020"/>
                  </a:lnTo>
                  <a:lnTo>
                    <a:pt x="292925" y="341782"/>
                  </a:lnTo>
                  <a:lnTo>
                    <a:pt x="287731" y="341782"/>
                  </a:lnTo>
                  <a:lnTo>
                    <a:pt x="281190" y="333883"/>
                  </a:lnTo>
                  <a:lnTo>
                    <a:pt x="281190" y="311581"/>
                  </a:lnTo>
                  <a:lnTo>
                    <a:pt x="276745" y="311581"/>
                  </a:lnTo>
                  <a:lnTo>
                    <a:pt x="276745" y="334556"/>
                  </a:lnTo>
                  <a:lnTo>
                    <a:pt x="277177" y="337388"/>
                  </a:lnTo>
                  <a:lnTo>
                    <a:pt x="278879" y="341490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82"/>
                  </a:lnTo>
                  <a:lnTo>
                    <a:pt x="293293" y="345782"/>
                  </a:lnTo>
                  <a:lnTo>
                    <a:pt x="303199" y="334391"/>
                  </a:lnTo>
                  <a:lnTo>
                    <a:pt x="303199" y="311581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98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7253"/>
                  </a:lnTo>
                  <a:lnTo>
                    <a:pt x="420598" y="276860"/>
                  </a:lnTo>
                  <a:lnTo>
                    <a:pt x="420598" y="4000"/>
                  </a:lnTo>
                  <a:lnTo>
                    <a:pt x="417017" y="4000"/>
                  </a:lnTo>
                  <a:lnTo>
                    <a:pt x="417017" y="276860"/>
                  </a:lnTo>
                  <a:lnTo>
                    <a:pt x="417004" y="4000"/>
                  </a:lnTo>
                  <a:lnTo>
                    <a:pt x="3594" y="4000"/>
                  </a:lnTo>
                  <a:lnTo>
                    <a:pt x="3594" y="3810"/>
                  </a:lnTo>
                  <a:lnTo>
                    <a:pt x="420598" y="3810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1" name="object 61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2" name="CustomShape 21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3" name="object 63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5BDC554-3517-4A54-B683-29D3E826A486}"/>
              </a:ext>
            </a:extLst>
          </p:cNvPr>
          <p:cNvSpPr txBox="1"/>
          <p:nvPr/>
        </p:nvSpPr>
        <p:spPr>
          <a:xfrm>
            <a:off x="1785373" y="1329975"/>
            <a:ext cx="8403771" cy="5340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ct val="114000"/>
              </a:lnSpc>
              <a:spcAft>
                <a:spcPts val="600"/>
              </a:spcAft>
            </a:pPr>
            <a:endParaRPr lang="hu-HU" sz="2400" i="1" dirty="0"/>
          </a:p>
          <a:p>
            <a:pPr algn="ctr" rtl="0">
              <a:lnSpc>
                <a:spcPct val="114000"/>
              </a:lnSpc>
              <a:spcAft>
                <a:spcPts val="600"/>
              </a:spcAft>
            </a:pPr>
            <a:r>
              <a:rPr lang="en-US" sz="2400" i="1" dirty="0" err="1"/>
              <a:t>Верујемо</a:t>
            </a:r>
            <a:r>
              <a:rPr lang="en-US" sz="2400" i="1" dirty="0"/>
              <a:t> </a:t>
            </a:r>
            <a:r>
              <a:rPr lang="en-US" sz="2400" i="1" dirty="0" err="1"/>
              <a:t>да</a:t>
            </a:r>
            <a:r>
              <a:rPr lang="en-US" sz="2400" i="1" dirty="0"/>
              <a:t> </a:t>
            </a:r>
            <a:r>
              <a:rPr lang="en-US" sz="2400" i="1" dirty="0" err="1"/>
              <a:t>еколошки</a:t>
            </a:r>
            <a:r>
              <a:rPr lang="en-US" sz="2400" i="1" dirty="0"/>
              <a:t> </a:t>
            </a:r>
            <a:r>
              <a:rPr lang="en-US" sz="2400" i="1" dirty="0" err="1"/>
              <a:t>прихватљивим</a:t>
            </a:r>
            <a:r>
              <a:rPr lang="en-US" sz="2400" i="1" dirty="0"/>
              <a:t> </a:t>
            </a:r>
            <a:r>
              <a:rPr lang="en-US" sz="2400" i="1" dirty="0" err="1"/>
              <a:t>гастрономским</a:t>
            </a:r>
            <a:r>
              <a:rPr lang="en-US" sz="2400" i="1" dirty="0"/>
              <a:t> </a:t>
            </a:r>
            <a:r>
              <a:rPr lang="en-US" sz="2400" i="1" dirty="0" err="1"/>
              <a:t>решењима</a:t>
            </a:r>
            <a:r>
              <a:rPr lang="en-US" sz="2400" i="1" dirty="0"/>
              <a:t> </a:t>
            </a:r>
            <a:r>
              <a:rPr lang="en-US" sz="2400" i="1" dirty="0" err="1"/>
              <a:t>нашу</a:t>
            </a:r>
            <a:r>
              <a:rPr lang="en-US" sz="2400" i="1" dirty="0"/>
              <a:t> </a:t>
            </a:r>
            <a:r>
              <a:rPr lang="en-US" sz="2400" i="1" dirty="0" err="1"/>
              <a:t>исхрану</a:t>
            </a:r>
            <a:r>
              <a:rPr lang="en-US" sz="2400" i="1" dirty="0"/>
              <a:t> </a:t>
            </a:r>
            <a:r>
              <a:rPr lang="en-US" sz="2400" i="1" dirty="0" err="1"/>
              <a:t>можемо</a:t>
            </a:r>
            <a:r>
              <a:rPr lang="en-US" sz="2400" i="1" dirty="0"/>
              <a:t> </a:t>
            </a:r>
            <a:r>
              <a:rPr lang="en-US" sz="2400" i="1" dirty="0" err="1"/>
              <a:t>учинити</a:t>
            </a:r>
            <a:r>
              <a:rPr lang="en-US" sz="2400" i="1" dirty="0"/>
              <a:t> </a:t>
            </a:r>
            <a:r>
              <a:rPr lang="sr-Cyrl-RS" sz="2400" i="1" dirty="0"/>
              <a:t>„</a:t>
            </a:r>
            <a:r>
              <a:rPr lang="en-US" sz="2400" i="1" dirty="0" err="1"/>
              <a:t>зеленијом</a:t>
            </a:r>
            <a:r>
              <a:rPr lang="sr-Cyrl-RS" sz="2400" i="1" dirty="0"/>
              <a:t>“</a:t>
            </a:r>
            <a:r>
              <a:rPr lang="en-US" sz="2400" i="1" dirty="0"/>
              <a:t> и </a:t>
            </a:r>
            <a:r>
              <a:rPr lang="en-US" sz="2400" i="1" dirty="0" err="1"/>
              <a:t>здравијом</a:t>
            </a:r>
            <a:r>
              <a:rPr lang="en-US" sz="2400" i="1" dirty="0"/>
              <a:t>, а </a:t>
            </a:r>
            <a:r>
              <a:rPr lang="en-US" sz="2400" i="1" dirty="0" err="1"/>
              <a:t>самим</a:t>
            </a:r>
            <a:r>
              <a:rPr lang="en-US" sz="2400" i="1" dirty="0"/>
              <a:t> </a:t>
            </a:r>
            <a:r>
              <a:rPr lang="en-US" sz="2400" i="1" dirty="0" err="1"/>
              <a:t>тим</a:t>
            </a:r>
            <a:r>
              <a:rPr lang="en-US" sz="2400" i="1" dirty="0"/>
              <a:t> </a:t>
            </a:r>
            <a:r>
              <a:rPr lang="en-US" sz="2400" i="1" dirty="0" err="1"/>
              <a:t>можемо</a:t>
            </a:r>
            <a:r>
              <a:rPr lang="en-US" sz="2400" i="1" dirty="0"/>
              <a:t> </a:t>
            </a:r>
            <a:r>
              <a:rPr lang="en-US" sz="2400" i="1" dirty="0" err="1"/>
              <a:t>учинити</a:t>
            </a:r>
            <a:r>
              <a:rPr lang="en-US" sz="2400" i="1" dirty="0"/>
              <a:t> </a:t>
            </a:r>
            <a:r>
              <a:rPr lang="en-US" sz="2400" i="1" dirty="0" err="1"/>
              <a:t>добро</a:t>
            </a:r>
            <a:r>
              <a:rPr lang="en-US" sz="2400" i="1" dirty="0"/>
              <a:t> </a:t>
            </a:r>
            <a:r>
              <a:rPr lang="en-US" sz="2400" i="1" dirty="0" err="1"/>
              <a:t>за</a:t>
            </a:r>
            <a:r>
              <a:rPr lang="en-US" sz="2400" i="1" dirty="0"/>
              <a:t> </a:t>
            </a:r>
            <a:r>
              <a:rPr lang="en-US" sz="2400" i="1" dirty="0" err="1"/>
              <a:t>себе</a:t>
            </a:r>
            <a:r>
              <a:rPr lang="en-US" sz="2400" i="1" dirty="0"/>
              <a:t> и </a:t>
            </a:r>
            <a:r>
              <a:rPr lang="en-US" sz="2400" i="1" dirty="0" err="1"/>
              <a:t>своју</a:t>
            </a:r>
            <a:r>
              <a:rPr lang="en-US" sz="2400" i="1" dirty="0"/>
              <a:t> </a:t>
            </a:r>
            <a:r>
              <a:rPr lang="en-US" sz="2400" i="1" dirty="0" err="1"/>
              <a:t>околину</a:t>
            </a:r>
            <a:r>
              <a:rPr lang="en-US" sz="2400" i="1" dirty="0"/>
              <a:t>.</a:t>
            </a:r>
            <a:endParaRPr lang="hu-HU" sz="2400" i="1" dirty="0"/>
          </a:p>
          <a:p>
            <a:pPr algn="ctr" rtl="0">
              <a:lnSpc>
                <a:spcPct val="114000"/>
              </a:lnSpc>
              <a:spcAft>
                <a:spcPts val="600"/>
              </a:spcAft>
            </a:pPr>
            <a:endParaRPr lang="hu-HU" sz="2400" i="1" dirty="0"/>
          </a:p>
          <a:p>
            <a:pPr algn="ctr" rtl="0">
              <a:lnSpc>
                <a:spcPct val="114000"/>
              </a:lnSpc>
              <a:spcAft>
                <a:spcPts val="600"/>
              </a:spcAft>
            </a:pPr>
            <a:r>
              <a:rPr lang="en-US" sz="2400" i="1" dirty="0" err="1"/>
              <a:t>Све</a:t>
            </a:r>
            <a:r>
              <a:rPr lang="en-US" sz="2400" i="1" dirty="0"/>
              <a:t> </a:t>
            </a:r>
            <a:r>
              <a:rPr lang="sr-Cyrl-RS" sz="2400" i="1" dirty="0"/>
              <a:t>што се налази </a:t>
            </a:r>
            <a:r>
              <a:rPr lang="en-US" sz="2400" i="1" dirty="0"/>
              <a:t>у </a:t>
            </a:r>
            <a:r>
              <a:rPr lang="en-US" sz="2400" i="1" dirty="0" err="1"/>
              <a:t>рекама</a:t>
            </a:r>
            <a:r>
              <a:rPr lang="en-US" sz="2400" i="1" dirty="0"/>
              <a:t> и </a:t>
            </a:r>
            <a:r>
              <a:rPr lang="en-US" sz="2400" i="1" dirty="0" err="1"/>
              <a:t>око</a:t>
            </a:r>
            <a:r>
              <a:rPr lang="en-US" sz="2400" i="1" dirty="0"/>
              <a:t> </a:t>
            </a:r>
            <a:r>
              <a:rPr lang="en-US" sz="2400" i="1" dirty="0" err="1"/>
              <a:t>њих</a:t>
            </a:r>
            <a:r>
              <a:rPr lang="en-US" sz="2400" i="1" dirty="0"/>
              <a:t> </a:t>
            </a:r>
            <a:r>
              <a:rPr lang="en-US" sz="2400" i="1" dirty="0" err="1"/>
              <a:t>део</a:t>
            </a:r>
            <a:r>
              <a:rPr lang="en-US" sz="2400" i="1" dirty="0"/>
              <a:t> </a:t>
            </a:r>
            <a:r>
              <a:rPr lang="en-US" sz="2400" i="1" dirty="0" err="1"/>
              <a:t>је</a:t>
            </a:r>
            <a:r>
              <a:rPr lang="en-US" sz="2400" i="1" dirty="0"/>
              <a:t> </a:t>
            </a:r>
            <a:r>
              <a:rPr lang="en-US" sz="2400" i="1" dirty="0" err="1"/>
              <a:t>великог</a:t>
            </a:r>
            <a:r>
              <a:rPr lang="en-US" sz="2400" i="1" dirty="0"/>
              <a:t> </a:t>
            </a:r>
            <a:r>
              <a:rPr lang="en-US" sz="2400" i="1" dirty="0" err="1"/>
              <a:t>природног</a:t>
            </a:r>
            <a:r>
              <a:rPr lang="en-US" sz="2400" i="1" dirty="0"/>
              <a:t> </a:t>
            </a:r>
            <a:r>
              <a:rPr lang="en-US" sz="2400" i="1" dirty="0" err="1"/>
              <a:t>циклуса</a:t>
            </a:r>
            <a:r>
              <a:rPr lang="en-US" sz="2400" i="1" dirty="0"/>
              <a:t> </a:t>
            </a:r>
            <a:r>
              <a:rPr lang="en-US" sz="2400" i="1" dirty="0" err="1"/>
              <a:t>енергије</a:t>
            </a:r>
            <a:r>
              <a:rPr lang="en-US" sz="2400" i="1" dirty="0"/>
              <a:t> и </a:t>
            </a:r>
            <a:r>
              <a:rPr lang="en-US" sz="2400" i="1" dirty="0" err="1"/>
              <a:t>материјала</a:t>
            </a:r>
            <a:r>
              <a:rPr lang="en-US" sz="2400" i="1" dirty="0"/>
              <a:t>. </a:t>
            </a:r>
            <a:r>
              <a:rPr lang="en-US" sz="2400" i="1" dirty="0" err="1"/>
              <a:t>Од</a:t>
            </a:r>
            <a:r>
              <a:rPr lang="en-US" sz="2400" i="1" dirty="0"/>
              <a:t> </a:t>
            </a:r>
            <a:r>
              <a:rPr lang="en-US" sz="2400" i="1" dirty="0" err="1"/>
              <a:t>воде</a:t>
            </a:r>
            <a:r>
              <a:rPr lang="en-US" sz="2400" i="1" dirty="0"/>
              <a:t> </a:t>
            </a:r>
            <a:r>
              <a:rPr lang="en-US" sz="2400" i="1" dirty="0" err="1"/>
              <a:t>до</a:t>
            </a:r>
            <a:r>
              <a:rPr lang="en-US" sz="2400" i="1" dirty="0"/>
              <a:t> </a:t>
            </a:r>
            <a:r>
              <a:rPr lang="en-US" sz="2400" i="1" dirty="0" err="1"/>
              <a:t>рибе</a:t>
            </a:r>
            <a:r>
              <a:rPr lang="en-US" sz="2400" i="1" dirty="0"/>
              <a:t> и </a:t>
            </a:r>
            <a:r>
              <a:rPr lang="en-US" sz="2400" i="1" dirty="0" err="1"/>
              <a:t>видре</a:t>
            </a:r>
            <a:r>
              <a:rPr lang="en-US" sz="2400" i="1" dirty="0"/>
              <a:t>, </a:t>
            </a:r>
            <a:r>
              <a:rPr lang="en-US" sz="2400" i="1" dirty="0" err="1"/>
              <a:t>све</a:t>
            </a:r>
            <a:r>
              <a:rPr lang="en-US" sz="2400" i="1" dirty="0"/>
              <a:t> </a:t>
            </a:r>
            <a:r>
              <a:rPr lang="en-US" sz="2400" i="1" dirty="0" err="1"/>
              <a:t>је</a:t>
            </a:r>
            <a:r>
              <a:rPr lang="en-US" sz="2400" i="1" dirty="0"/>
              <a:t> </a:t>
            </a:r>
            <a:r>
              <a:rPr lang="en-US" sz="2400" i="1" dirty="0" err="1"/>
              <a:t>било</a:t>
            </a:r>
            <a:r>
              <a:rPr lang="hu-HU" sz="2400" i="1" dirty="0"/>
              <a:t> </a:t>
            </a:r>
            <a:r>
              <a:rPr lang="en-US" sz="2400" i="1" dirty="0" err="1"/>
              <a:t>рециклиран</a:t>
            </a:r>
            <a:r>
              <a:rPr lang="sr-Cyrl-RS" sz="2400" i="1" dirty="0"/>
              <a:t>о</a:t>
            </a:r>
            <a:r>
              <a:rPr lang="en-US" sz="2400" i="1" dirty="0"/>
              <a:t> </a:t>
            </a:r>
            <a:r>
              <a:rPr lang="en-US" sz="2400" i="1" dirty="0" err="1"/>
              <a:t>милионима</a:t>
            </a:r>
            <a:r>
              <a:rPr lang="en-US" sz="2400" i="1" dirty="0"/>
              <a:t> </a:t>
            </a:r>
            <a:r>
              <a:rPr lang="en-US" sz="2400" i="1" dirty="0" err="1"/>
              <a:t>година</a:t>
            </a:r>
            <a:r>
              <a:rPr lang="en-US" sz="2400" i="1" dirty="0"/>
              <a:t>. </a:t>
            </a:r>
            <a:r>
              <a:rPr lang="en-US" sz="2400" i="1" dirty="0" err="1"/>
              <a:t>Изузетак</a:t>
            </a:r>
            <a:r>
              <a:rPr lang="en-US" sz="2400" i="1" dirty="0"/>
              <a:t> </a:t>
            </a:r>
            <a:r>
              <a:rPr lang="en-US" sz="2400" i="1" dirty="0" err="1"/>
              <a:t>је</a:t>
            </a:r>
            <a:r>
              <a:rPr lang="sr-Cyrl-RS" sz="2400" i="1" dirty="0"/>
              <a:t> загађење вода</a:t>
            </a:r>
            <a:r>
              <a:rPr lang="en-US" sz="2400" i="1" dirty="0"/>
              <a:t> </a:t>
            </a:r>
            <a:r>
              <a:rPr lang="en-US" sz="2400" i="1" dirty="0" err="1"/>
              <a:t>пластиком</a:t>
            </a:r>
            <a:r>
              <a:rPr lang="en-US" sz="2400" i="1" dirty="0"/>
              <a:t>.</a:t>
            </a:r>
            <a:r>
              <a:rPr lang="sr-Cyrl-RS" sz="2400" i="1" dirty="0"/>
              <a:t> За потребе повратка природног циклуса неопходно је укључење целокупне заједнице</a:t>
            </a:r>
            <a:r>
              <a:rPr lang="en-US" sz="2400" i="1" dirty="0"/>
              <a:t>.</a:t>
            </a:r>
            <a:endParaRPr lang="hu-HU" sz="2400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03F2D-3C5D-452D-A1CB-0262B01CB4CA}"/>
              </a:ext>
            </a:extLst>
          </p:cNvPr>
          <p:cNvSpPr txBox="1"/>
          <p:nvPr/>
        </p:nvSpPr>
        <p:spPr>
          <a:xfrm>
            <a:off x="2979730" y="745200"/>
            <a:ext cx="6207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hu-HU" sz="3200"/>
              <a:t>НАША МИСИЈА</a:t>
            </a:r>
            <a:endParaRPr lang="en-GB" sz="3200"/>
          </a:p>
        </p:txBody>
      </p:sp>
      <p:pic>
        <p:nvPicPr>
          <p:cNvPr id="12" name="Picture 11" descr="Shape  Description automatically generated with medium confidence">
            <a:extLst>
              <a:ext uri="{FF2B5EF4-FFF2-40B4-BE49-F238E27FC236}">
                <a16:creationId xmlns:a16="http://schemas.microsoft.com/office/drawing/2014/main" id="{D1B0338A-F53F-4495-BC26-FBE6268DCC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865">
            <a:off x="8121966" y="2748253"/>
            <a:ext cx="4134356" cy="3746790"/>
          </a:xfrm>
          <a:prstGeom prst="rect">
            <a:avLst/>
          </a:prstGeom>
          <a:noFill/>
          <a:effectLst/>
        </p:spPr>
      </p:pic>
      <p:pic>
        <p:nvPicPr>
          <p:cNvPr id="11" name="Picture 10" descr="Text  Description automatically generated">
            <a:extLst>
              <a:ext uri="{FF2B5EF4-FFF2-40B4-BE49-F238E27FC236}">
                <a16:creationId xmlns:a16="http://schemas.microsoft.com/office/drawing/2014/main" id="{0201FF05-17E5-4D5E-A0AD-06E7CD0067A2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10975">
            <a:off x="-8048" y="1372511"/>
            <a:ext cx="3839820" cy="2039077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3202122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18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59" name="CustomShape 19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20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50" y="329806"/>
                  </a:lnTo>
                  <a:lnTo>
                    <a:pt x="23050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85" y="311581"/>
                  </a:moveTo>
                  <a:lnTo>
                    <a:pt x="53327" y="311581"/>
                  </a:lnTo>
                  <a:lnTo>
                    <a:pt x="53327" y="335203"/>
                  </a:lnTo>
                  <a:lnTo>
                    <a:pt x="52616" y="338061"/>
                  </a:lnTo>
                  <a:lnTo>
                    <a:pt x="49860" y="341020"/>
                  </a:lnTo>
                  <a:lnTo>
                    <a:pt x="47485" y="341782"/>
                  </a:lnTo>
                  <a:lnTo>
                    <a:pt x="42316" y="341782"/>
                  </a:lnTo>
                  <a:lnTo>
                    <a:pt x="35775" y="333883"/>
                  </a:lnTo>
                  <a:lnTo>
                    <a:pt x="35775" y="311581"/>
                  </a:lnTo>
                  <a:lnTo>
                    <a:pt x="31343" y="311581"/>
                  </a:lnTo>
                  <a:lnTo>
                    <a:pt x="31343" y="334556"/>
                  </a:lnTo>
                  <a:lnTo>
                    <a:pt x="31737" y="337388"/>
                  </a:lnTo>
                  <a:lnTo>
                    <a:pt x="33464" y="341490"/>
                  </a:lnTo>
                  <a:lnTo>
                    <a:pt x="34874" y="343052"/>
                  </a:lnTo>
                  <a:lnTo>
                    <a:pt x="38912" y="345224"/>
                  </a:lnTo>
                  <a:lnTo>
                    <a:pt x="41440" y="345782"/>
                  </a:lnTo>
                  <a:lnTo>
                    <a:pt x="47891" y="345782"/>
                  </a:lnTo>
                  <a:lnTo>
                    <a:pt x="57785" y="334391"/>
                  </a:lnTo>
                  <a:lnTo>
                    <a:pt x="57785" y="311581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21" y="331025"/>
                  </a:lnTo>
                  <a:lnTo>
                    <a:pt x="83731" y="330428"/>
                  </a:lnTo>
                  <a:lnTo>
                    <a:pt x="83413" y="330263"/>
                  </a:lnTo>
                  <a:lnTo>
                    <a:pt x="82689" y="329882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66" y="312699"/>
                  </a:lnTo>
                  <a:lnTo>
                    <a:pt x="87566" y="320725"/>
                  </a:lnTo>
                  <a:lnTo>
                    <a:pt x="86664" y="323748"/>
                  </a:lnTo>
                  <a:lnTo>
                    <a:pt x="84061" y="325793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6982" y="317868"/>
                  </a:lnTo>
                  <a:lnTo>
                    <a:pt x="87452" y="318909"/>
                  </a:lnTo>
                  <a:lnTo>
                    <a:pt x="87566" y="320725"/>
                  </a:lnTo>
                  <a:lnTo>
                    <a:pt x="87566" y="312699"/>
                  </a:lnTo>
                  <a:lnTo>
                    <a:pt x="86995" y="312483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66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69"/>
                  </a:moveTo>
                  <a:lnTo>
                    <a:pt x="129286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19938" y="340804"/>
                  </a:lnTo>
                  <a:lnTo>
                    <a:pt x="117170" y="341947"/>
                  </a:lnTo>
                  <a:lnTo>
                    <a:pt x="110553" y="341947"/>
                  </a:lnTo>
                  <a:lnTo>
                    <a:pt x="107810" y="340804"/>
                  </a:lnTo>
                  <a:lnTo>
                    <a:pt x="105600" y="338480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11"/>
                  </a:lnTo>
                  <a:lnTo>
                    <a:pt x="103492" y="320205"/>
                  </a:lnTo>
                  <a:lnTo>
                    <a:pt x="105752" y="318033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66" y="314807"/>
                  </a:lnTo>
                  <a:lnTo>
                    <a:pt x="119773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70" y="312534"/>
                  </a:lnTo>
                  <a:lnTo>
                    <a:pt x="102260" y="315734"/>
                  </a:lnTo>
                  <a:lnTo>
                    <a:pt x="99275" y="318846"/>
                  </a:lnTo>
                  <a:lnTo>
                    <a:pt x="97764" y="323240"/>
                  </a:lnTo>
                  <a:lnTo>
                    <a:pt x="97777" y="331851"/>
                  </a:lnTo>
                  <a:lnTo>
                    <a:pt x="98412" y="334556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36" y="342303"/>
                  </a:lnTo>
                  <a:lnTo>
                    <a:pt x="124866" y="341947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51"/>
                  </a:lnTo>
                  <a:lnTo>
                    <a:pt x="129959" y="325069"/>
                  </a:lnTo>
                  <a:close/>
                  <a:moveTo>
                    <a:pt x="161315" y="319620"/>
                  </a:moveTo>
                  <a:lnTo>
                    <a:pt x="156743" y="312864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08" y="327012"/>
                  </a:lnTo>
                  <a:lnTo>
                    <a:pt x="151663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36" y="315544"/>
                  </a:lnTo>
                  <a:lnTo>
                    <a:pt x="156743" y="323367"/>
                  </a:lnTo>
                  <a:lnTo>
                    <a:pt x="156743" y="312864"/>
                  </a:lnTo>
                  <a:lnTo>
                    <a:pt x="156502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71" y="311594"/>
                  </a:lnTo>
                  <a:lnTo>
                    <a:pt x="135648" y="311594"/>
                  </a:lnTo>
                  <a:lnTo>
                    <a:pt x="135648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504" y="331533"/>
                  </a:lnTo>
                  <a:lnTo>
                    <a:pt x="156756" y="330542"/>
                  </a:lnTo>
                  <a:lnTo>
                    <a:pt x="159524" y="327558"/>
                  </a:lnTo>
                  <a:lnTo>
                    <a:pt x="160426" y="326580"/>
                  </a:lnTo>
                  <a:lnTo>
                    <a:pt x="161315" y="324154"/>
                  </a:lnTo>
                  <a:lnTo>
                    <a:pt x="161315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57" y="329780"/>
                  </a:lnTo>
                  <a:lnTo>
                    <a:pt x="190157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43" y="331393"/>
                  </a:lnTo>
                  <a:lnTo>
                    <a:pt x="208838" y="319417"/>
                  </a:lnTo>
                  <a:lnTo>
                    <a:pt x="209410" y="317271"/>
                  </a:lnTo>
                  <a:lnTo>
                    <a:pt x="209880" y="315087"/>
                  </a:lnTo>
                  <a:lnTo>
                    <a:pt x="210350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73" y="335013"/>
                  </a:lnTo>
                  <a:lnTo>
                    <a:pt x="217119" y="335013"/>
                  </a:lnTo>
                  <a:lnTo>
                    <a:pt x="221056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200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81"/>
                  </a:moveTo>
                  <a:lnTo>
                    <a:pt x="298742" y="311581"/>
                  </a:lnTo>
                  <a:lnTo>
                    <a:pt x="298742" y="335203"/>
                  </a:lnTo>
                  <a:lnTo>
                    <a:pt x="298056" y="338061"/>
                  </a:lnTo>
                  <a:lnTo>
                    <a:pt x="295249" y="341020"/>
                  </a:lnTo>
                  <a:lnTo>
                    <a:pt x="292925" y="341782"/>
                  </a:lnTo>
                  <a:lnTo>
                    <a:pt x="287731" y="341782"/>
                  </a:lnTo>
                  <a:lnTo>
                    <a:pt x="281190" y="333883"/>
                  </a:lnTo>
                  <a:lnTo>
                    <a:pt x="281190" y="311581"/>
                  </a:lnTo>
                  <a:lnTo>
                    <a:pt x="276745" y="311581"/>
                  </a:lnTo>
                  <a:lnTo>
                    <a:pt x="276745" y="334556"/>
                  </a:lnTo>
                  <a:lnTo>
                    <a:pt x="277177" y="337388"/>
                  </a:lnTo>
                  <a:lnTo>
                    <a:pt x="278879" y="341490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82"/>
                  </a:lnTo>
                  <a:lnTo>
                    <a:pt x="293293" y="345782"/>
                  </a:lnTo>
                  <a:lnTo>
                    <a:pt x="303199" y="334391"/>
                  </a:lnTo>
                  <a:lnTo>
                    <a:pt x="303199" y="311581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98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7253"/>
                  </a:lnTo>
                  <a:lnTo>
                    <a:pt x="420598" y="276860"/>
                  </a:lnTo>
                  <a:lnTo>
                    <a:pt x="420598" y="4000"/>
                  </a:lnTo>
                  <a:lnTo>
                    <a:pt x="417017" y="4000"/>
                  </a:lnTo>
                  <a:lnTo>
                    <a:pt x="417017" y="276860"/>
                  </a:lnTo>
                  <a:lnTo>
                    <a:pt x="417004" y="4000"/>
                  </a:lnTo>
                  <a:lnTo>
                    <a:pt x="3594" y="4000"/>
                  </a:lnTo>
                  <a:lnTo>
                    <a:pt x="3594" y="3810"/>
                  </a:lnTo>
                  <a:lnTo>
                    <a:pt x="420598" y="3810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1" name="object 61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2" name="CustomShape 21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3" name="object 63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77" name="Picture 17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95005" y="3960000"/>
            <a:ext cx="2627469" cy="2700000"/>
          </a:xfrm>
          <a:prstGeom prst="rect">
            <a:avLst/>
          </a:prstGeom>
          <a:ln w="0">
            <a:noFill/>
          </a:ln>
        </p:spPr>
      </p:pic>
      <p:pic>
        <p:nvPicPr>
          <p:cNvPr id="178" name="Picture 17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96265" y="1080000"/>
            <a:ext cx="2627469" cy="2700000"/>
          </a:xfrm>
          <a:prstGeom prst="rect">
            <a:avLst/>
          </a:prstGeom>
          <a:ln w="0"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BDC554-3517-4A54-B683-29D3E826A486}"/>
              </a:ext>
            </a:extLst>
          </p:cNvPr>
          <p:cNvSpPr txBox="1"/>
          <p:nvPr/>
        </p:nvSpPr>
        <p:spPr>
          <a:xfrm>
            <a:off x="4950720" y="2777120"/>
            <a:ext cx="5880240" cy="3235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r-Cyrl-RS" sz="2400" dirty="0"/>
              <a:t>Представља </a:t>
            </a:r>
            <a:r>
              <a:rPr lang="hu-HU" sz="2400" dirty="0"/>
              <a:t>бренд који се фокусира на </a:t>
            </a:r>
            <a:r>
              <a:rPr lang="sr-Cyrl-RS" sz="2400" dirty="0"/>
              <a:t>заштиту река</a:t>
            </a:r>
            <a:endParaRPr lang="hu-HU" sz="2400" dirty="0"/>
          </a:p>
          <a:p>
            <a:pPr marL="285750" indent="-285750" algn="l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err="1"/>
              <a:t>Добровољна</a:t>
            </a:r>
            <a:r>
              <a:rPr lang="en-US" sz="2400" dirty="0"/>
              <a:t> </a:t>
            </a:r>
            <a:r>
              <a:rPr lang="en-US" sz="2400" dirty="0" err="1"/>
              <a:t>шема</a:t>
            </a:r>
            <a:r>
              <a:rPr lang="en-US" sz="2400" dirty="0"/>
              <a:t> </a:t>
            </a:r>
            <a:r>
              <a:rPr lang="en-US" sz="2400" dirty="0" err="1"/>
              <a:t>оцењивања</a:t>
            </a:r>
            <a:r>
              <a:rPr lang="en-US" sz="2400" dirty="0"/>
              <a:t> </a:t>
            </a:r>
            <a:r>
              <a:rPr lang="en-US" sz="2400" dirty="0" err="1"/>
              <a:t>чистоће</a:t>
            </a:r>
            <a:r>
              <a:rPr lang="en-US" sz="2400" dirty="0"/>
              <a:t> </a:t>
            </a:r>
            <a:r>
              <a:rPr lang="en-US" sz="2400" dirty="0" err="1"/>
              <a:t>наших</a:t>
            </a:r>
            <a:r>
              <a:rPr lang="en-US" sz="2400" dirty="0"/>
              <a:t> </a:t>
            </a:r>
            <a:r>
              <a:rPr lang="en-US" sz="2400" dirty="0" err="1"/>
              <a:t>река</a:t>
            </a:r>
            <a:endParaRPr lang="hu-HU" sz="2400" dirty="0"/>
          </a:p>
          <a:p>
            <a:pPr marL="285750" indent="-285750" algn="l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err="1"/>
              <a:t>Купци</a:t>
            </a:r>
            <a:r>
              <a:rPr lang="en-US" sz="2400" dirty="0"/>
              <a:t> </a:t>
            </a:r>
            <a:r>
              <a:rPr lang="en-US" sz="2400" dirty="0" err="1"/>
              <a:t>оцењују</a:t>
            </a:r>
            <a:r>
              <a:rPr lang="en-US" sz="2400" dirty="0"/>
              <a:t> </a:t>
            </a:r>
            <a:r>
              <a:rPr lang="en-US" sz="2400" dirty="0" err="1"/>
              <a:t>одрживо</a:t>
            </a:r>
            <a:r>
              <a:rPr lang="en-US" sz="2400" dirty="0"/>
              <a:t> </a:t>
            </a:r>
            <a:r>
              <a:rPr lang="en-US" sz="2400" dirty="0" err="1"/>
              <a:t>пословање</a:t>
            </a:r>
            <a:endParaRPr lang="hu-HU" sz="2400" dirty="0"/>
          </a:p>
          <a:p>
            <a:pPr marL="285750" indent="-285750" algn="l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r-Latn-RS" sz="2400" dirty="0"/>
              <a:t>„</a:t>
            </a:r>
            <a:r>
              <a:rPr lang="en-US" sz="2400" dirty="0" err="1"/>
              <a:t>Зелено</a:t>
            </a:r>
            <a:r>
              <a:rPr lang="sr-Latn-RS" sz="2400" dirty="0"/>
              <a:t>“</a:t>
            </a:r>
            <a:r>
              <a:rPr lang="en-US" sz="2400" dirty="0"/>
              <a:t> </a:t>
            </a:r>
            <a:r>
              <a:rPr lang="en-US" sz="2400" dirty="0" err="1"/>
              <a:t>поновно</a:t>
            </a:r>
            <a:r>
              <a:rPr lang="en-US" sz="2400" dirty="0"/>
              <a:t> </a:t>
            </a:r>
            <a:r>
              <a:rPr lang="en-US" sz="2400" dirty="0" err="1"/>
              <a:t>покретање</a:t>
            </a:r>
            <a:r>
              <a:rPr lang="en-US" sz="2400" dirty="0"/>
              <a:t> </a:t>
            </a:r>
            <a:r>
              <a:rPr lang="en-US" sz="2400" dirty="0" err="1"/>
              <a:t>након</a:t>
            </a:r>
            <a:r>
              <a:rPr lang="en-US" sz="2400" dirty="0"/>
              <a:t> COVID-a</a:t>
            </a:r>
            <a:endParaRPr lang="hu-HU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03F2D-3C5D-452D-A1CB-0262B01CB4CA}"/>
              </a:ext>
            </a:extLst>
          </p:cNvPr>
          <p:cNvSpPr txBox="1"/>
          <p:nvPr/>
        </p:nvSpPr>
        <p:spPr>
          <a:xfrm>
            <a:off x="4950720" y="738255"/>
            <a:ext cx="651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ru-RU" sz="3200" dirty="0"/>
              <a:t>УГОСТИТЕЉСТВО OРЈЕНТИСАНО КА РЕКАМА И ОЧУВАЊУ РЕКА (</a:t>
            </a:r>
            <a:r>
              <a:rPr lang="en-US" sz="3200" i="1" dirty="0"/>
              <a:t>River Friendly and River Saving Catering</a:t>
            </a:r>
            <a:r>
              <a:rPr lang="en-US" sz="3200" dirty="0"/>
              <a:t>)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18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59" name="CustomShape 19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20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50" y="329806"/>
                  </a:lnTo>
                  <a:lnTo>
                    <a:pt x="23050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85" y="311581"/>
                  </a:moveTo>
                  <a:lnTo>
                    <a:pt x="53327" y="311581"/>
                  </a:lnTo>
                  <a:lnTo>
                    <a:pt x="53327" y="335203"/>
                  </a:lnTo>
                  <a:lnTo>
                    <a:pt x="52616" y="338061"/>
                  </a:lnTo>
                  <a:lnTo>
                    <a:pt x="49860" y="341020"/>
                  </a:lnTo>
                  <a:lnTo>
                    <a:pt x="47485" y="341782"/>
                  </a:lnTo>
                  <a:lnTo>
                    <a:pt x="42316" y="341782"/>
                  </a:lnTo>
                  <a:lnTo>
                    <a:pt x="35775" y="333883"/>
                  </a:lnTo>
                  <a:lnTo>
                    <a:pt x="35775" y="311581"/>
                  </a:lnTo>
                  <a:lnTo>
                    <a:pt x="31343" y="311581"/>
                  </a:lnTo>
                  <a:lnTo>
                    <a:pt x="31343" y="334556"/>
                  </a:lnTo>
                  <a:lnTo>
                    <a:pt x="31737" y="337388"/>
                  </a:lnTo>
                  <a:lnTo>
                    <a:pt x="33464" y="341490"/>
                  </a:lnTo>
                  <a:lnTo>
                    <a:pt x="34874" y="343052"/>
                  </a:lnTo>
                  <a:lnTo>
                    <a:pt x="38912" y="345224"/>
                  </a:lnTo>
                  <a:lnTo>
                    <a:pt x="41440" y="345782"/>
                  </a:lnTo>
                  <a:lnTo>
                    <a:pt x="47891" y="345782"/>
                  </a:lnTo>
                  <a:lnTo>
                    <a:pt x="57785" y="334391"/>
                  </a:lnTo>
                  <a:lnTo>
                    <a:pt x="57785" y="311581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21" y="331025"/>
                  </a:lnTo>
                  <a:lnTo>
                    <a:pt x="83731" y="330428"/>
                  </a:lnTo>
                  <a:lnTo>
                    <a:pt x="83413" y="330263"/>
                  </a:lnTo>
                  <a:lnTo>
                    <a:pt x="82689" y="329882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66" y="312699"/>
                  </a:lnTo>
                  <a:lnTo>
                    <a:pt x="87566" y="320725"/>
                  </a:lnTo>
                  <a:lnTo>
                    <a:pt x="86664" y="323748"/>
                  </a:lnTo>
                  <a:lnTo>
                    <a:pt x="84061" y="325793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6982" y="317868"/>
                  </a:lnTo>
                  <a:lnTo>
                    <a:pt x="87452" y="318909"/>
                  </a:lnTo>
                  <a:lnTo>
                    <a:pt x="87566" y="320725"/>
                  </a:lnTo>
                  <a:lnTo>
                    <a:pt x="87566" y="312699"/>
                  </a:lnTo>
                  <a:lnTo>
                    <a:pt x="86995" y="312483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66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69"/>
                  </a:moveTo>
                  <a:lnTo>
                    <a:pt x="129286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19938" y="340804"/>
                  </a:lnTo>
                  <a:lnTo>
                    <a:pt x="117170" y="341947"/>
                  </a:lnTo>
                  <a:lnTo>
                    <a:pt x="110553" y="341947"/>
                  </a:lnTo>
                  <a:lnTo>
                    <a:pt x="107810" y="340804"/>
                  </a:lnTo>
                  <a:lnTo>
                    <a:pt x="105600" y="338480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11"/>
                  </a:lnTo>
                  <a:lnTo>
                    <a:pt x="103492" y="320205"/>
                  </a:lnTo>
                  <a:lnTo>
                    <a:pt x="105752" y="318033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66" y="314807"/>
                  </a:lnTo>
                  <a:lnTo>
                    <a:pt x="119773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70" y="312534"/>
                  </a:lnTo>
                  <a:lnTo>
                    <a:pt x="102260" y="315734"/>
                  </a:lnTo>
                  <a:lnTo>
                    <a:pt x="99275" y="318846"/>
                  </a:lnTo>
                  <a:lnTo>
                    <a:pt x="97764" y="323240"/>
                  </a:lnTo>
                  <a:lnTo>
                    <a:pt x="97777" y="331851"/>
                  </a:lnTo>
                  <a:lnTo>
                    <a:pt x="98412" y="334556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36" y="342303"/>
                  </a:lnTo>
                  <a:lnTo>
                    <a:pt x="124866" y="341947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51"/>
                  </a:lnTo>
                  <a:lnTo>
                    <a:pt x="129959" y="325069"/>
                  </a:lnTo>
                  <a:close/>
                  <a:moveTo>
                    <a:pt x="161315" y="319620"/>
                  </a:moveTo>
                  <a:lnTo>
                    <a:pt x="156743" y="312864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08" y="327012"/>
                  </a:lnTo>
                  <a:lnTo>
                    <a:pt x="151663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36" y="315544"/>
                  </a:lnTo>
                  <a:lnTo>
                    <a:pt x="156743" y="323367"/>
                  </a:lnTo>
                  <a:lnTo>
                    <a:pt x="156743" y="312864"/>
                  </a:lnTo>
                  <a:lnTo>
                    <a:pt x="156502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71" y="311594"/>
                  </a:lnTo>
                  <a:lnTo>
                    <a:pt x="135648" y="311594"/>
                  </a:lnTo>
                  <a:lnTo>
                    <a:pt x="135648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504" y="331533"/>
                  </a:lnTo>
                  <a:lnTo>
                    <a:pt x="156756" y="330542"/>
                  </a:lnTo>
                  <a:lnTo>
                    <a:pt x="159524" y="327558"/>
                  </a:lnTo>
                  <a:lnTo>
                    <a:pt x="160426" y="326580"/>
                  </a:lnTo>
                  <a:lnTo>
                    <a:pt x="161315" y="324154"/>
                  </a:lnTo>
                  <a:lnTo>
                    <a:pt x="161315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57" y="329780"/>
                  </a:lnTo>
                  <a:lnTo>
                    <a:pt x="190157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43" y="331393"/>
                  </a:lnTo>
                  <a:lnTo>
                    <a:pt x="208838" y="319417"/>
                  </a:lnTo>
                  <a:lnTo>
                    <a:pt x="209410" y="317271"/>
                  </a:lnTo>
                  <a:lnTo>
                    <a:pt x="209880" y="315087"/>
                  </a:lnTo>
                  <a:lnTo>
                    <a:pt x="210350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73" y="335013"/>
                  </a:lnTo>
                  <a:lnTo>
                    <a:pt x="217119" y="335013"/>
                  </a:lnTo>
                  <a:lnTo>
                    <a:pt x="221056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200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81"/>
                  </a:moveTo>
                  <a:lnTo>
                    <a:pt x="298742" y="311581"/>
                  </a:lnTo>
                  <a:lnTo>
                    <a:pt x="298742" y="335203"/>
                  </a:lnTo>
                  <a:lnTo>
                    <a:pt x="298056" y="338061"/>
                  </a:lnTo>
                  <a:lnTo>
                    <a:pt x="295249" y="341020"/>
                  </a:lnTo>
                  <a:lnTo>
                    <a:pt x="292925" y="341782"/>
                  </a:lnTo>
                  <a:lnTo>
                    <a:pt x="287731" y="341782"/>
                  </a:lnTo>
                  <a:lnTo>
                    <a:pt x="281190" y="333883"/>
                  </a:lnTo>
                  <a:lnTo>
                    <a:pt x="281190" y="311581"/>
                  </a:lnTo>
                  <a:lnTo>
                    <a:pt x="276745" y="311581"/>
                  </a:lnTo>
                  <a:lnTo>
                    <a:pt x="276745" y="334556"/>
                  </a:lnTo>
                  <a:lnTo>
                    <a:pt x="277177" y="337388"/>
                  </a:lnTo>
                  <a:lnTo>
                    <a:pt x="278879" y="341490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82"/>
                  </a:lnTo>
                  <a:lnTo>
                    <a:pt x="293293" y="345782"/>
                  </a:lnTo>
                  <a:lnTo>
                    <a:pt x="303199" y="334391"/>
                  </a:lnTo>
                  <a:lnTo>
                    <a:pt x="303199" y="311581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98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7253"/>
                  </a:lnTo>
                  <a:lnTo>
                    <a:pt x="420598" y="276860"/>
                  </a:lnTo>
                  <a:lnTo>
                    <a:pt x="420598" y="4000"/>
                  </a:lnTo>
                  <a:lnTo>
                    <a:pt x="417017" y="4000"/>
                  </a:lnTo>
                  <a:lnTo>
                    <a:pt x="417017" y="276860"/>
                  </a:lnTo>
                  <a:lnTo>
                    <a:pt x="417004" y="4000"/>
                  </a:lnTo>
                  <a:lnTo>
                    <a:pt x="3594" y="4000"/>
                  </a:lnTo>
                  <a:lnTo>
                    <a:pt x="3594" y="3810"/>
                  </a:lnTo>
                  <a:lnTo>
                    <a:pt x="420598" y="3810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1" name="object 61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2" name="CustomShape 21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3" name="object 63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5BDC554-3517-4A54-B683-29D3E826A486}"/>
              </a:ext>
            </a:extLst>
          </p:cNvPr>
          <p:cNvSpPr txBox="1"/>
          <p:nvPr/>
        </p:nvSpPr>
        <p:spPr>
          <a:xfrm>
            <a:off x="696843" y="2110794"/>
            <a:ext cx="10772914" cy="4230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lnSpc>
                <a:spcPct val="114000"/>
              </a:lnSpc>
              <a:spcAft>
                <a:spcPts val="600"/>
              </a:spcAft>
            </a:pPr>
            <a:r>
              <a:rPr lang="en-US" sz="2400" dirty="0" err="1"/>
              <a:t>Прва</a:t>
            </a:r>
            <a:r>
              <a:rPr lang="en-US" sz="2400" dirty="0"/>
              <a:t> </a:t>
            </a:r>
            <a:r>
              <a:rPr lang="en-US" sz="2400" dirty="0" err="1"/>
              <a:t>два</a:t>
            </a:r>
            <a:r>
              <a:rPr lang="en-US" sz="2400" dirty="0"/>
              <a:t> </a:t>
            </a:r>
            <a:r>
              <a:rPr lang="en-US" sz="2400" dirty="0" err="1"/>
              <a:t>нивоа</a:t>
            </a:r>
            <a:r>
              <a:rPr lang="en-US" sz="2400" dirty="0"/>
              <a:t> </a:t>
            </a:r>
            <a:r>
              <a:rPr lang="en-US" sz="2400" dirty="0" err="1"/>
              <a:t>су</a:t>
            </a:r>
            <a:r>
              <a:rPr lang="en-US" sz="2400" dirty="0"/>
              <a:t> </a:t>
            </a:r>
            <a:r>
              <a:rPr lang="en-US" sz="2400" dirty="0" err="1"/>
              <a:t>оцена</a:t>
            </a:r>
            <a:r>
              <a:rPr lang="en-US" sz="2400" dirty="0"/>
              <a:t> </a:t>
            </a:r>
            <a:r>
              <a:rPr lang="en-US" sz="2400" i="1" dirty="0"/>
              <a:t>River Friendly</a:t>
            </a:r>
            <a:r>
              <a:rPr lang="en-US" sz="2400" dirty="0"/>
              <a:t>, </a:t>
            </a:r>
            <a:r>
              <a:rPr lang="en-US" sz="2400" dirty="0" err="1"/>
              <a:t>што</a:t>
            </a:r>
            <a:r>
              <a:rPr lang="en-US" sz="2400" dirty="0"/>
              <a:t> </a:t>
            </a:r>
            <a:r>
              <a:rPr lang="en-US" sz="2400" dirty="0" err="1"/>
              <a:t>значи</a:t>
            </a:r>
            <a:r>
              <a:rPr lang="en-US" sz="2400" dirty="0"/>
              <a:t> </a:t>
            </a:r>
            <a:r>
              <a:rPr lang="sr-Cyrl-RS" sz="2400" dirty="0"/>
              <a:t>бригу о томе </a:t>
            </a:r>
            <a:r>
              <a:rPr lang="en-US" sz="2400" dirty="0" err="1"/>
              <a:t>да</a:t>
            </a:r>
            <a:r>
              <a:rPr lang="en-US" sz="2400" dirty="0"/>
              <a:t> </a:t>
            </a:r>
            <a:r>
              <a:rPr lang="sr-Latn-RS" sz="2400" dirty="0"/>
              <a:t>o</a:t>
            </a:r>
            <a:r>
              <a:rPr lang="sr-Cyrl-RS" sz="2400" dirty="0" err="1"/>
              <a:t>тпад</a:t>
            </a:r>
            <a:r>
              <a:rPr lang="en-US" sz="2400" dirty="0"/>
              <a:t> </a:t>
            </a:r>
            <a:r>
              <a:rPr lang="en-US" sz="2400" dirty="0" err="1"/>
              <a:t>не</a:t>
            </a:r>
            <a:r>
              <a:rPr lang="en-US" sz="2400" dirty="0"/>
              <a:t> </a:t>
            </a:r>
            <a:r>
              <a:rPr lang="en-US" sz="2400" dirty="0" err="1"/>
              <a:t>уђе</a:t>
            </a:r>
            <a:r>
              <a:rPr lang="en-US" sz="2400" dirty="0"/>
              <a:t> у </a:t>
            </a:r>
            <a:r>
              <a:rPr lang="en-US" sz="2400" dirty="0" err="1"/>
              <a:t>реку</a:t>
            </a:r>
            <a:r>
              <a:rPr lang="en-US" sz="2400" dirty="0"/>
              <a:t> и </a:t>
            </a:r>
            <a:r>
              <a:rPr lang="sr-Cyrl-RS" sz="2400" dirty="0"/>
              <a:t>улагање напора да се умањи з</a:t>
            </a:r>
            <a:r>
              <a:rPr lang="en-US" sz="2400" dirty="0" err="1"/>
              <a:t>агађење</a:t>
            </a:r>
            <a:r>
              <a:rPr lang="en-US" sz="2400" dirty="0"/>
              <a:t>.</a:t>
            </a:r>
            <a:endParaRPr lang="hu-HU" sz="2400" dirty="0"/>
          </a:p>
          <a:p>
            <a:pPr algn="l" rtl="0">
              <a:lnSpc>
                <a:spcPct val="114000"/>
              </a:lnSpc>
              <a:spcAft>
                <a:spcPts val="600"/>
              </a:spcAft>
            </a:pPr>
            <a:endParaRPr lang="hu-HU" sz="2400" dirty="0"/>
          </a:p>
          <a:p>
            <a:pPr marL="457200" indent="-457200" algn="just" rtl="0">
              <a:lnSpc>
                <a:spcPct val="114000"/>
              </a:lnSpc>
              <a:spcAft>
                <a:spcPts val="600"/>
              </a:spcAft>
              <a:buAutoNum type="arabicPeriod"/>
            </a:pPr>
            <a:r>
              <a:rPr lang="en-US" sz="2400" i="1" dirty="0"/>
              <a:t>River Friendly</a:t>
            </a:r>
            <a:r>
              <a:rPr lang="en-US" sz="2400" dirty="0"/>
              <a:t>* - </a:t>
            </a:r>
            <a:r>
              <a:rPr lang="en-US" sz="2400" dirty="0" err="1"/>
              <a:t>улазни</a:t>
            </a:r>
            <a:r>
              <a:rPr lang="en-US" sz="2400" dirty="0"/>
              <a:t> </a:t>
            </a:r>
            <a:r>
              <a:rPr lang="en-US" sz="2400" dirty="0" err="1"/>
              <a:t>ниво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реку</a:t>
            </a:r>
            <a:r>
              <a:rPr lang="en-US" sz="2400" dirty="0"/>
              <a:t>, </a:t>
            </a:r>
            <a:r>
              <a:rPr lang="sr-Cyrl-RS" sz="2400" dirty="0"/>
              <a:t>испуњавање минималних критеријума</a:t>
            </a:r>
            <a:r>
              <a:rPr lang="en-US" sz="2400" dirty="0"/>
              <a:t> </a:t>
            </a:r>
            <a:r>
              <a:rPr lang="en-US" sz="2400" dirty="0" err="1"/>
              <a:t>да</a:t>
            </a:r>
            <a:r>
              <a:rPr lang="en-US" sz="2400" dirty="0"/>
              <a:t> </a:t>
            </a:r>
            <a:r>
              <a:rPr lang="en-US" sz="2400" dirty="0" err="1"/>
              <a:t>се</a:t>
            </a:r>
            <a:r>
              <a:rPr lang="en-US" sz="2400" dirty="0"/>
              <a:t> </a:t>
            </a:r>
            <a:r>
              <a:rPr lang="en-US" sz="2400" dirty="0" err="1"/>
              <a:t>избегне</a:t>
            </a:r>
            <a:r>
              <a:rPr lang="en-US" sz="2400" dirty="0"/>
              <a:t> </a:t>
            </a:r>
            <a:r>
              <a:rPr lang="en-US" sz="2400" dirty="0" err="1"/>
              <a:t>улазак</a:t>
            </a:r>
            <a:r>
              <a:rPr lang="en-US" sz="2400" dirty="0"/>
              <a:t> </a:t>
            </a:r>
            <a:r>
              <a:rPr lang="sr-Cyrl-RS" sz="2400" dirty="0"/>
              <a:t>отпада</a:t>
            </a:r>
            <a:r>
              <a:rPr lang="en-US" sz="2400" dirty="0"/>
              <a:t> у </a:t>
            </a:r>
            <a:r>
              <a:rPr lang="en-US" sz="2400" dirty="0" err="1"/>
              <a:t>реку</a:t>
            </a:r>
            <a:r>
              <a:rPr lang="en-US" sz="2400" dirty="0"/>
              <a:t>.</a:t>
            </a:r>
            <a:endParaRPr lang="hu-HU" sz="2400" dirty="0"/>
          </a:p>
          <a:p>
            <a:pPr marL="457200" indent="-457200" algn="l" rtl="0">
              <a:lnSpc>
                <a:spcPct val="114000"/>
              </a:lnSpc>
              <a:spcAft>
                <a:spcPts val="600"/>
              </a:spcAft>
              <a:buAutoNum type="arabicPeriod"/>
            </a:pPr>
            <a:r>
              <a:rPr lang="en-US" sz="2400" i="1" dirty="0"/>
              <a:t>River Friendly </a:t>
            </a:r>
            <a:r>
              <a:rPr lang="en-US" sz="2400" dirty="0"/>
              <a:t>** - </a:t>
            </a:r>
            <a:r>
              <a:rPr lang="en-US" sz="2400" dirty="0" err="1"/>
              <a:t>испуњавање</a:t>
            </a:r>
            <a:r>
              <a:rPr lang="en-US" sz="2400" dirty="0"/>
              <a:t> </a:t>
            </a:r>
            <a:r>
              <a:rPr lang="en-US" sz="2400" dirty="0" err="1"/>
              <a:t>додатних</a:t>
            </a:r>
            <a:r>
              <a:rPr lang="en-US" sz="2400" dirty="0"/>
              <a:t> </a:t>
            </a:r>
            <a:r>
              <a:rPr lang="en-US" sz="2400" dirty="0" err="1"/>
              <a:t>критеријума</a:t>
            </a:r>
            <a:r>
              <a:rPr lang="en-US" sz="2400" dirty="0"/>
              <a:t> </a:t>
            </a:r>
            <a:r>
              <a:rPr lang="en-US" sz="2400" dirty="0" err="1"/>
              <a:t>који</a:t>
            </a:r>
            <a:r>
              <a:rPr lang="en-US" sz="2400" dirty="0"/>
              <a:t> </a:t>
            </a:r>
            <a:r>
              <a:rPr lang="en-US" sz="2400" dirty="0" err="1"/>
              <a:t>већ</a:t>
            </a:r>
            <a:r>
              <a:rPr lang="en-US" sz="2400" dirty="0"/>
              <a:t> </a:t>
            </a:r>
            <a:r>
              <a:rPr lang="en-US" sz="2400" dirty="0" err="1"/>
              <a:t>утичу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смањење</a:t>
            </a:r>
            <a:r>
              <a:rPr lang="en-US" sz="2400" dirty="0"/>
              <a:t> </a:t>
            </a:r>
            <a:r>
              <a:rPr lang="en-US" sz="2400" dirty="0" err="1"/>
              <a:t>отпада</a:t>
            </a:r>
            <a:r>
              <a:rPr lang="en-US" sz="2400" dirty="0"/>
              <a:t>.</a:t>
            </a:r>
            <a:endParaRPr lang="hu-HU" sz="2400" dirty="0"/>
          </a:p>
          <a:p>
            <a:pPr algn="l" rtl="0">
              <a:lnSpc>
                <a:spcPct val="114000"/>
              </a:lnSpc>
              <a:spcAft>
                <a:spcPts val="600"/>
              </a:spcAft>
            </a:pPr>
            <a:endParaRPr lang="sr-Cyrl-RS" sz="2400" dirty="0"/>
          </a:p>
          <a:p>
            <a:pPr algn="l" rtl="0">
              <a:lnSpc>
                <a:spcPct val="114000"/>
              </a:lnSpc>
              <a:spcAft>
                <a:spcPts val="600"/>
              </a:spcAft>
            </a:pPr>
            <a:r>
              <a:rPr lang="sr-Cyrl-RS" sz="2400" dirty="0"/>
              <a:t>К</a:t>
            </a:r>
            <a:r>
              <a:rPr lang="en-US" sz="2400" dirty="0" err="1"/>
              <a:t>ритеријуми</a:t>
            </a:r>
            <a:r>
              <a:rPr lang="en-US" sz="2400" dirty="0"/>
              <a:t> </a:t>
            </a:r>
            <a:r>
              <a:rPr lang="en-US" sz="2400" dirty="0" err="1"/>
              <a:t>су</a:t>
            </a:r>
            <a:r>
              <a:rPr lang="en-US" sz="2400" dirty="0"/>
              <a:t> </a:t>
            </a:r>
            <a:r>
              <a:rPr lang="en-US" sz="2400" dirty="0" err="1"/>
              <a:t>формулисани</a:t>
            </a:r>
            <a:r>
              <a:rPr lang="en-US" sz="2400" dirty="0"/>
              <a:t> </a:t>
            </a:r>
            <a:r>
              <a:rPr lang="en-US" sz="2400" dirty="0" err="1"/>
              <a:t>према</a:t>
            </a:r>
            <a:r>
              <a:rPr lang="en-US" sz="2400" dirty="0"/>
              <a:t> </a:t>
            </a:r>
            <a:r>
              <a:rPr lang="en-US" sz="2400" dirty="0" err="1"/>
              <a:t>нашем</a:t>
            </a:r>
            <a:r>
              <a:rPr lang="en-US" sz="2400" dirty="0"/>
              <a:t> </a:t>
            </a:r>
            <a:r>
              <a:rPr lang="en-US" sz="2400" dirty="0" err="1"/>
              <a:t>првом</a:t>
            </a:r>
            <a:r>
              <a:rPr lang="en-US" sz="2400" dirty="0"/>
              <a:t> </a:t>
            </a:r>
            <a:r>
              <a:rPr lang="en-US" sz="2400" dirty="0" err="1"/>
              <a:t>принципу</a:t>
            </a:r>
            <a:r>
              <a:rPr lang="en-US" sz="2400" dirty="0"/>
              <a:t>.</a:t>
            </a:r>
            <a:endParaRPr lang="hu-HU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03F2D-3C5D-452D-A1CB-0262B01CB4CA}"/>
              </a:ext>
            </a:extLst>
          </p:cNvPr>
          <p:cNvSpPr txBox="1"/>
          <p:nvPr/>
        </p:nvSpPr>
        <p:spPr>
          <a:xfrm>
            <a:off x="2829240" y="562659"/>
            <a:ext cx="648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GB" sz="3200" dirty="0"/>
              <a:t>ЧЕТИРИ НИВОА КВАЛИФИКАЦИЈЕ</a:t>
            </a:r>
          </a:p>
        </p:txBody>
      </p:sp>
    </p:spTree>
    <p:extLst>
      <p:ext uri="{BB962C8B-B14F-4D97-AF65-F5344CB8AC3E}">
        <p14:creationId xmlns:p14="http://schemas.microsoft.com/office/powerpoint/2010/main" val="3360765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18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59" name="CustomShape 19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20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50" y="329806"/>
                  </a:lnTo>
                  <a:lnTo>
                    <a:pt x="23050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85" y="311581"/>
                  </a:moveTo>
                  <a:lnTo>
                    <a:pt x="53327" y="311581"/>
                  </a:lnTo>
                  <a:lnTo>
                    <a:pt x="53327" y="335203"/>
                  </a:lnTo>
                  <a:lnTo>
                    <a:pt x="52616" y="338061"/>
                  </a:lnTo>
                  <a:lnTo>
                    <a:pt x="49860" y="341020"/>
                  </a:lnTo>
                  <a:lnTo>
                    <a:pt x="47485" y="341782"/>
                  </a:lnTo>
                  <a:lnTo>
                    <a:pt x="42316" y="341782"/>
                  </a:lnTo>
                  <a:lnTo>
                    <a:pt x="35775" y="333883"/>
                  </a:lnTo>
                  <a:lnTo>
                    <a:pt x="35775" y="311581"/>
                  </a:lnTo>
                  <a:lnTo>
                    <a:pt x="31343" y="311581"/>
                  </a:lnTo>
                  <a:lnTo>
                    <a:pt x="31343" y="334556"/>
                  </a:lnTo>
                  <a:lnTo>
                    <a:pt x="31737" y="337388"/>
                  </a:lnTo>
                  <a:lnTo>
                    <a:pt x="33464" y="341490"/>
                  </a:lnTo>
                  <a:lnTo>
                    <a:pt x="34874" y="343052"/>
                  </a:lnTo>
                  <a:lnTo>
                    <a:pt x="38912" y="345224"/>
                  </a:lnTo>
                  <a:lnTo>
                    <a:pt x="41440" y="345782"/>
                  </a:lnTo>
                  <a:lnTo>
                    <a:pt x="47891" y="345782"/>
                  </a:lnTo>
                  <a:lnTo>
                    <a:pt x="57785" y="334391"/>
                  </a:lnTo>
                  <a:lnTo>
                    <a:pt x="57785" y="311581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21" y="331025"/>
                  </a:lnTo>
                  <a:lnTo>
                    <a:pt x="83731" y="330428"/>
                  </a:lnTo>
                  <a:lnTo>
                    <a:pt x="83413" y="330263"/>
                  </a:lnTo>
                  <a:lnTo>
                    <a:pt x="82689" y="329882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66" y="312699"/>
                  </a:lnTo>
                  <a:lnTo>
                    <a:pt x="87566" y="320725"/>
                  </a:lnTo>
                  <a:lnTo>
                    <a:pt x="86664" y="323748"/>
                  </a:lnTo>
                  <a:lnTo>
                    <a:pt x="84061" y="325793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6982" y="317868"/>
                  </a:lnTo>
                  <a:lnTo>
                    <a:pt x="87452" y="318909"/>
                  </a:lnTo>
                  <a:lnTo>
                    <a:pt x="87566" y="320725"/>
                  </a:lnTo>
                  <a:lnTo>
                    <a:pt x="87566" y="312699"/>
                  </a:lnTo>
                  <a:lnTo>
                    <a:pt x="86995" y="312483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66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69"/>
                  </a:moveTo>
                  <a:lnTo>
                    <a:pt x="129286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19938" y="340804"/>
                  </a:lnTo>
                  <a:lnTo>
                    <a:pt x="117170" y="341947"/>
                  </a:lnTo>
                  <a:lnTo>
                    <a:pt x="110553" y="341947"/>
                  </a:lnTo>
                  <a:lnTo>
                    <a:pt x="107810" y="340804"/>
                  </a:lnTo>
                  <a:lnTo>
                    <a:pt x="105600" y="338480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11"/>
                  </a:lnTo>
                  <a:lnTo>
                    <a:pt x="103492" y="320205"/>
                  </a:lnTo>
                  <a:lnTo>
                    <a:pt x="105752" y="318033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66" y="314807"/>
                  </a:lnTo>
                  <a:lnTo>
                    <a:pt x="119773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70" y="312534"/>
                  </a:lnTo>
                  <a:lnTo>
                    <a:pt x="102260" y="315734"/>
                  </a:lnTo>
                  <a:lnTo>
                    <a:pt x="99275" y="318846"/>
                  </a:lnTo>
                  <a:lnTo>
                    <a:pt x="97764" y="323240"/>
                  </a:lnTo>
                  <a:lnTo>
                    <a:pt x="97777" y="331851"/>
                  </a:lnTo>
                  <a:lnTo>
                    <a:pt x="98412" y="334556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36" y="342303"/>
                  </a:lnTo>
                  <a:lnTo>
                    <a:pt x="124866" y="341947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51"/>
                  </a:lnTo>
                  <a:lnTo>
                    <a:pt x="129959" y="325069"/>
                  </a:lnTo>
                  <a:close/>
                  <a:moveTo>
                    <a:pt x="161315" y="319620"/>
                  </a:moveTo>
                  <a:lnTo>
                    <a:pt x="156743" y="312864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08" y="327012"/>
                  </a:lnTo>
                  <a:lnTo>
                    <a:pt x="151663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36" y="315544"/>
                  </a:lnTo>
                  <a:lnTo>
                    <a:pt x="156743" y="323367"/>
                  </a:lnTo>
                  <a:lnTo>
                    <a:pt x="156743" y="312864"/>
                  </a:lnTo>
                  <a:lnTo>
                    <a:pt x="156502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71" y="311594"/>
                  </a:lnTo>
                  <a:lnTo>
                    <a:pt x="135648" y="311594"/>
                  </a:lnTo>
                  <a:lnTo>
                    <a:pt x="135648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504" y="331533"/>
                  </a:lnTo>
                  <a:lnTo>
                    <a:pt x="156756" y="330542"/>
                  </a:lnTo>
                  <a:lnTo>
                    <a:pt x="159524" y="327558"/>
                  </a:lnTo>
                  <a:lnTo>
                    <a:pt x="160426" y="326580"/>
                  </a:lnTo>
                  <a:lnTo>
                    <a:pt x="161315" y="324154"/>
                  </a:lnTo>
                  <a:lnTo>
                    <a:pt x="161315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57" y="329780"/>
                  </a:lnTo>
                  <a:lnTo>
                    <a:pt x="190157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43" y="331393"/>
                  </a:lnTo>
                  <a:lnTo>
                    <a:pt x="208838" y="319417"/>
                  </a:lnTo>
                  <a:lnTo>
                    <a:pt x="209410" y="317271"/>
                  </a:lnTo>
                  <a:lnTo>
                    <a:pt x="209880" y="315087"/>
                  </a:lnTo>
                  <a:lnTo>
                    <a:pt x="210350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73" y="335013"/>
                  </a:lnTo>
                  <a:lnTo>
                    <a:pt x="217119" y="335013"/>
                  </a:lnTo>
                  <a:lnTo>
                    <a:pt x="221056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200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81"/>
                  </a:moveTo>
                  <a:lnTo>
                    <a:pt x="298742" y="311581"/>
                  </a:lnTo>
                  <a:lnTo>
                    <a:pt x="298742" y="335203"/>
                  </a:lnTo>
                  <a:lnTo>
                    <a:pt x="298056" y="338061"/>
                  </a:lnTo>
                  <a:lnTo>
                    <a:pt x="295249" y="341020"/>
                  </a:lnTo>
                  <a:lnTo>
                    <a:pt x="292925" y="341782"/>
                  </a:lnTo>
                  <a:lnTo>
                    <a:pt x="287731" y="341782"/>
                  </a:lnTo>
                  <a:lnTo>
                    <a:pt x="281190" y="333883"/>
                  </a:lnTo>
                  <a:lnTo>
                    <a:pt x="281190" y="311581"/>
                  </a:lnTo>
                  <a:lnTo>
                    <a:pt x="276745" y="311581"/>
                  </a:lnTo>
                  <a:lnTo>
                    <a:pt x="276745" y="334556"/>
                  </a:lnTo>
                  <a:lnTo>
                    <a:pt x="277177" y="337388"/>
                  </a:lnTo>
                  <a:lnTo>
                    <a:pt x="278879" y="341490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82"/>
                  </a:lnTo>
                  <a:lnTo>
                    <a:pt x="293293" y="345782"/>
                  </a:lnTo>
                  <a:lnTo>
                    <a:pt x="303199" y="334391"/>
                  </a:lnTo>
                  <a:lnTo>
                    <a:pt x="303199" y="311581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98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7253"/>
                  </a:lnTo>
                  <a:lnTo>
                    <a:pt x="420598" y="276860"/>
                  </a:lnTo>
                  <a:lnTo>
                    <a:pt x="420598" y="4000"/>
                  </a:lnTo>
                  <a:lnTo>
                    <a:pt x="417017" y="4000"/>
                  </a:lnTo>
                  <a:lnTo>
                    <a:pt x="417017" y="276860"/>
                  </a:lnTo>
                  <a:lnTo>
                    <a:pt x="417004" y="4000"/>
                  </a:lnTo>
                  <a:lnTo>
                    <a:pt x="3594" y="4000"/>
                  </a:lnTo>
                  <a:lnTo>
                    <a:pt x="3594" y="3810"/>
                  </a:lnTo>
                  <a:lnTo>
                    <a:pt x="420598" y="3810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1" name="object 61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2" name="CustomShape 21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3" name="object 63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5BDC554-3517-4A54-B683-29D3E826A486}"/>
              </a:ext>
            </a:extLst>
          </p:cNvPr>
          <p:cNvSpPr txBox="1"/>
          <p:nvPr/>
        </p:nvSpPr>
        <p:spPr>
          <a:xfrm>
            <a:off x="697406" y="2234096"/>
            <a:ext cx="10772914" cy="4154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lnSpc>
                <a:spcPct val="114000"/>
              </a:lnSpc>
              <a:spcAft>
                <a:spcPts val="600"/>
              </a:spcAft>
            </a:pPr>
            <a:r>
              <a:rPr lang="en-US" sz="2400" dirty="0" err="1"/>
              <a:t>Друга</a:t>
            </a:r>
            <a:r>
              <a:rPr lang="en-US" sz="2400" dirty="0"/>
              <a:t> </a:t>
            </a:r>
            <a:r>
              <a:rPr lang="en-US" sz="2400" dirty="0" err="1"/>
              <a:t>два</a:t>
            </a:r>
            <a:r>
              <a:rPr lang="en-US" sz="2400" dirty="0"/>
              <a:t> </a:t>
            </a:r>
            <a:r>
              <a:rPr lang="en-US" sz="2400" dirty="0" err="1"/>
              <a:t>нивоа</a:t>
            </a:r>
            <a:r>
              <a:rPr lang="en-US" sz="2400" dirty="0"/>
              <a:t> </a:t>
            </a:r>
            <a:r>
              <a:rPr lang="en-US" sz="2400" dirty="0" err="1"/>
              <a:t>су</a:t>
            </a:r>
            <a:r>
              <a:rPr lang="en-US" sz="2400" dirty="0"/>
              <a:t> </a:t>
            </a:r>
            <a:r>
              <a:rPr lang="sr-Cyrl-RS" sz="2400" dirty="0"/>
              <a:t>оцена </a:t>
            </a:r>
            <a:r>
              <a:rPr lang="en-US" sz="2400" i="1" dirty="0"/>
              <a:t>River Rescue</a:t>
            </a:r>
            <a:r>
              <a:rPr lang="en-US" sz="2400" dirty="0"/>
              <a:t>, </a:t>
            </a:r>
            <a:r>
              <a:rPr lang="sr-Cyrl-RS" sz="2400" dirty="0"/>
              <a:t>што подразумева предузимање активности за побољшање статуса река</a:t>
            </a:r>
            <a:r>
              <a:rPr lang="en-US" sz="2400" dirty="0"/>
              <a:t>.</a:t>
            </a:r>
            <a:endParaRPr lang="hu-HU" sz="2400" dirty="0"/>
          </a:p>
          <a:p>
            <a:pPr algn="just" rtl="0">
              <a:lnSpc>
                <a:spcPct val="114000"/>
              </a:lnSpc>
              <a:spcAft>
                <a:spcPts val="600"/>
              </a:spcAft>
            </a:pPr>
            <a:r>
              <a:rPr lang="hu-HU" sz="2400" dirty="0"/>
              <a:t>3. </a:t>
            </a:r>
            <a:r>
              <a:rPr lang="en-US" sz="2400" i="1" dirty="0"/>
              <a:t>River Rescue</a:t>
            </a:r>
            <a:r>
              <a:rPr lang="en-US" sz="2400" dirty="0"/>
              <a:t>*** - </a:t>
            </a:r>
            <a:r>
              <a:rPr lang="sr-Cyrl-RS" sz="2400" dirty="0"/>
              <a:t>неопходно је </a:t>
            </a:r>
            <a:r>
              <a:rPr lang="en-US" sz="2400" dirty="0" err="1"/>
              <a:t>активно</a:t>
            </a:r>
            <a:r>
              <a:rPr lang="en-US" sz="2400" dirty="0"/>
              <a:t> </a:t>
            </a:r>
            <a:r>
              <a:rPr lang="en-US" sz="2400" dirty="0" err="1"/>
              <a:t>радити</a:t>
            </a:r>
            <a:r>
              <a:rPr lang="en-US" sz="2400" dirty="0"/>
              <a:t> </a:t>
            </a:r>
            <a:r>
              <a:rPr lang="en-US" sz="2400" dirty="0" err="1"/>
              <a:t>за</a:t>
            </a:r>
            <a:r>
              <a:rPr lang="en-US" sz="2400" dirty="0"/>
              <a:t> </a:t>
            </a:r>
            <a:r>
              <a:rPr lang="en-US" sz="2400" dirty="0" err="1"/>
              <a:t>реку</a:t>
            </a:r>
            <a:r>
              <a:rPr lang="en-US" sz="2400" dirty="0"/>
              <a:t>, </a:t>
            </a:r>
            <a:r>
              <a:rPr lang="en-US" sz="2400" dirty="0" err="1"/>
              <a:t>одржавати</a:t>
            </a:r>
            <a:r>
              <a:rPr lang="en-US" sz="2400" dirty="0"/>
              <a:t> </a:t>
            </a:r>
            <a:r>
              <a:rPr lang="en-US" sz="2400" dirty="0" err="1"/>
              <a:t>обалу</a:t>
            </a:r>
            <a:r>
              <a:rPr lang="en-US" sz="2400" dirty="0"/>
              <a:t> </a:t>
            </a:r>
            <a:r>
              <a:rPr lang="en-US" sz="2400" dirty="0" err="1"/>
              <a:t>чистом</a:t>
            </a:r>
            <a:r>
              <a:rPr lang="en-US" sz="2400" dirty="0"/>
              <a:t> и </a:t>
            </a:r>
            <a:r>
              <a:rPr lang="sr-Cyrl-RS" sz="2400" dirty="0"/>
              <a:t>пружати помоћ</a:t>
            </a:r>
            <a:r>
              <a:rPr lang="en-US" sz="2400" dirty="0"/>
              <a:t> </a:t>
            </a:r>
            <a:r>
              <a:rPr lang="en-US" sz="2400" dirty="0" err="1"/>
              <a:t>дивљим</a:t>
            </a:r>
            <a:r>
              <a:rPr lang="en-US" sz="2400" dirty="0"/>
              <a:t> </a:t>
            </a:r>
            <a:r>
              <a:rPr lang="en-US" sz="2400" dirty="0" err="1"/>
              <a:t>животињама</a:t>
            </a:r>
            <a:r>
              <a:rPr lang="en-US" sz="2400" dirty="0"/>
              <a:t>!</a:t>
            </a:r>
            <a:endParaRPr lang="hu-HU" sz="2400" dirty="0"/>
          </a:p>
          <a:p>
            <a:pPr algn="just" rtl="0">
              <a:lnSpc>
                <a:spcPct val="114000"/>
              </a:lnSpc>
              <a:spcAft>
                <a:spcPts val="600"/>
              </a:spcAft>
            </a:pPr>
            <a:r>
              <a:rPr lang="hu-HU" sz="2400" dirty="0"/>
              <a:t>4. </a:t>
            </a:r>
            <a:r>
              <a:rPr lang="en-US" sz="2400" i="1" dirty="0"/>
              <a:t>River Rescue </a:t>
            </a:r>
            <a:r>
              <a:rPr lang="en-US" sz="2400" dirty="0"/>
              <a:t>**** - </a:t>
            </a:r>
            <a:r>
              <a:rPr lang="en-US" sz="2400" dirty="0" err="1"/>
              <a:t>кухиња</a:t>
            </a:r>
            <a:r>
              <a:rPr lang="en-US" sz="2400" dirty="0"/>
              <a:t> </a:t>
            </a:r>
            <a:r>
              <a:rPr lang="en-US" sz="2400" dirty="0" err="1"/>
              <a:t>испуњава</a:t>
            </a:r>
            <a:r>
              <a:rPr lang="en-US" sz="2400" dirty="0"/>
              <a:t> </a:t>
            </a:r>
            <a:r>
              <a:rPr lang="en-US" sz="2400" dirty="0" err="1"/>
              <a:t>критеријуме</a:t>
            </a:r>
            <a:r>
              <a:rPr lang="en-US" sz="2400" dirty="0"/>
              <a:t> </a:t>
            </a:r>
            <a:r>
              <a:rPr lang="en-US" sz="2400" dirty="0" err="1"/>
              <a:t>Одговорног</a:t>
            </a:r>
            <a:r>
              <a:rPr lang="en-US" sz="2400" dirty="0"/>
              <a:t> </a:t>
            </a:r>
            <a:r>
              <a:rPr lang="en-US" sz="2400" dirty="0" err="1"/>
              <a:t>Gastrohero</a:t>
            </a:r>
            <a:r>
              <a:rPr lang="sr-Cyrl-RS" sz="2400" dirty="0"/>
              <a:t> одрживог ресторана</a:t>
            </a:r>
            <a:r>
              <a:rPr lang="en-US" sz="2400" dirty="0"/>
              <a:t>!</a:t>
            </a:r>
            <a:endParaRPr lang="hu-HU" sz="2400" dirty="0"/>
          </a:p>
          <a:p>
            <a:pPr algn="l" rtl="0">
              <a:lnSpc>
                <a:spcPct val="114000"/>
              </a:lnSpc>
              <a:spcAft>
                <a:spcPts val="600"/>
              </a:spcAft>
            </a:pPr>
            <a:endParaRPr lang="hu-HU" sz="2400" dirty="0"/>
          </a:p>
          <a:p>
            <a:pPr algn="just" rtl="0">
              <a:lnSpc>
                <a:spcPct val="114000"/>
              </a:lnSpc>
              <a:spcAft>
                <a:spcPts val="600"/>
              </a:spcAft>
            </a:pPr>
            <a:r>
              <a:rPr lang="en-US" sz="2400" dirty="0" err="1"/>
              <a:t>Ови</a:t>
            </a:r>
            <a:r>
              <a:rPr lang="en-US" sz="2400" dirty="0"/>
              <a:t> </a:t>
            </a:r>
            <a:r>
              <a:rPr lang="en-US" sz="2400" dirty="0" err="1"/>
              <a:t>критеријуми</a:t>
            </a:r>
            <a:r>
              <a:rPr lang="en-US" sz="2400" dirty="0"/>
              <a:t> </a:t>
            </a:r>
            <a:r>
              <a:rPr lang="en-US" sz="2400" dirty="0" err="1"/>
              <a:t>су</a:t>
            </a:r>
            <a:r>
              <a:rPr lang="en-US" sz="2400" dirty="0"/>
              <a:t> </a:t>
            </a:r>
            <a:r>
              <a:rPr lang="en-US" sz="2400" dirty="0" err="1"/>
              <a:t>формулисани</a:t>
            </a:r>
            <a:r>
              <a:rPr lang="en-US" sz="2400" dirty="0"/>
              <a:t> </a:t>
            </a:r>
            <a:r>
              <a:rPr lang="en-US" sz="2400" dirty="0" err="1"/>
              <a:t>према</a:t>
            </a:r>
            <a:r>
              <a:rPr lang="en-US" sz="2400" dirty="0"/>
              <a:t> </a:t>
            </a:r>
            <a:r>
              <a:rPr lang="en-US" sz="2400" dirty="0" err="1"/>
              <a:t>нашем</a:t>
            </a:r>
            <a:r>
              <a:rPr lang="en-US" sz="2400" dirty="0"/>
              <a:t> </a:t>
            </a:r>
            <a:r>
              <a:rPr lang="en-US" sz="2400" dirty="0" err="1"/>
              <a:t>другом</a:t>
            </a:r>
            <a:r>
              <a:rPr lang="en-US" sz="2400" dirty="0"/>
              <a:t> и </a:t>
            </a:r>
            <a:r>
              <a:rPr lang="en-US" sz="2400" dirty="0" err="1"/>
              <a:t>трећем</a:t>
            </a:r>
            <a:r>
              <a:rPr lang="en-US" sz="2400" dirty="0"/>
              <a:t> </a:t>
            </a:r>
            <a:r>
              <a:rPr lang="en-US" sz="2400" dirty="0" err="1"/>
              <a:t>принципу</a:t>
            </a:r>
            <a:r>
              <a:rPr lang="en-US" sz="2400" dirty="0"/>
              <a:t>.</a:t>
            </a:r>
            <a:endParaRPr lang="hu-HU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03F2D-3C5D-452D-A1CB-0262B01CB4CA}"/>
              </a:ext>
            </a:extLst>
          </p:cNvPr>
          <p:cNvSpPr txBox="1"/>
          <p:nvPr/>
        </p:nvSpPr>
        <p:spPr>
          <a:xfrm>
            <a:off x="2843300" y="1080000"/>
            <a:ext cx="648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GB" sz="3200"/>
              <a:t>ЧЕТИРИ НИВОА КВАЛИФИКАЦИЈЕ</a:t>
            </a:r>
            <a:endParaRPr lang="hu-HU" sz="3200"/>
          </a:p>
        </p:txBody>
      </p:sp>
    </p:spTree>
    <p:extLst>
      <p:ext uri="{BB962C8B-B14F-4D97-AF65-F5344CB8AC3E}">
        <p14:creationId xmlns:p14="http://schemas.microsoft.com/office/powerpoint/2010/main" val="3349805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18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59" name="CustomShape 19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20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50" y="329806"/>
                  </a:lnTo>
                  <a:lnTo>
                    <a:pt x="23050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85" y="311581"/>
                  </a:moveTo>
                  <a:lnTo>
                    <a:pt x="53327" y="311581"/>
                  </a:lnTo>
                  <a:lnTo>
                    <a:pt x="53327" y="335203"/>
                  </a:lnTo>
                  <a:lnTo>
                    <a:pt x="52616" y="338061"/>
                  </a:lnTo>
                  <a:lnTo>
                    <a:pt x="49860" y="341020"/>
                  </a:lnTo>
                  <a:lnTo>
                    <a:pt x="47485" y="341782"/>
                  </a:lnTo>
                  <a:lnTo>
                    <a:pt x="42316" y="341782"/>
                  </a:lnTo>
                  <a:lnTo>
                    <a:pt x="35775" y="333883"/>
                  </a:lnTo>
                  <a:lnTo>
                    <a:pt x="35775" y="311581"/>
                  </a:lnTo>
                  <a:lnTo>
                    <a:pt x="31343" y="311581"/>
                  </a:lnTo>
                  <a:lnTo>
                    <a:pt x="31343" y="334556"/>
                  </a:lnTo>
                  <a:lnTo>
                    <a:pt x="31737" y="337388"/>
                  </a:lnTo>
                  <a:lnTo>
                    <a:pt x="33464" y="341490"/>
                  </a:lnTo>
                  <a:lnTo>
                    <a:pt x="34874" y="343052"/>
                  </a:lnTo>
                  <a:lnTo>
                    <a:pt x="38912" y="345224"/>
                  </a:lnTo>
                  <a:lnTo>
                    <a:pt x="41440" y="345782"/>
                  </a:lnTo>
                  <a:lnTo>
                    <a:pt x="47891" y="345782"/>
                  </a:lnTo>
                  <a:lnTo>
                    <a:pt x="57785" y="334391"/>
                  </a:lnTo>
                  <a:lnTo>
                    <a:pt x="57785" y="311581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21" y="331025"/>
                  </a:lnTo>
                  <a:lnTo>
                    <a:pt x="83731" y="330428"/>
                  </a:lnTo>
                  <a:lnTo>
                    <a:pt x="83413" y="330263"/>
                  </a:lnTo>
                  <a:lnTo>
                    <a:pt x="82689" y="329882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66" y="312699"/>
                  </a:lnTo>
                  <a:lnTo>
                    <a:pt x="87566" y="320725"/>
                  </a:lnTo>
                  <a:lnTo>
                    <a:pt x="86664" y="323748"/>
                  </a:lnTo>
                  <a:lnTo>
                    <a:pt x="84061" y="325793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6982" y="317868"/>
                  </a:lnTo>
                  <a:lnTo>
                    <a:pt x="87452" y="318909"/>
                  </a:lnTo>
                  <a:lnTo>
                    <a:pt x="87566" y="320725"/>
                  </a:lnTo>
                  <a:lnTo>
                    <a:pt x="87566" y="312699"/>
                  </a:lnTo>
                  <a:lnTo>
                    <a:pt x="86995" y="312483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66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69"/>
                  </a:moveTo>
                  <a:lnTo>
                    <a:pt x="129286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19938" y="340804"/>
                  </a:lnTo>
                  <a:lnTo>
                    <a:pt x="117170" y="341947"/>
                  </a:lnTo>
                  <a:lnTo>
                    <a:pt x="110553" y="341947"/>
                  </a:lnTo>
                  <a:lnTo>
                    <a:pt x="107810" y="340804"/>
                  </a:lnTo>
                  <a:lnTo>
                    <a:pt x="105600" y="338480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11"/>
                  </a:lnTo>
                  <a:lnTo>
                    <a:pt x="103492" y="320205"/>
                  </a:lnTo>
                  <a:lnTo>
                    <a:pt x="105752" y="318033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66" y="314807"/>
                  </a:lnTo>
                  <a:lnTo>
                    <a:pt x="119773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70" y="312534"/>
                  </a:lnTo>
                  <a:lnTo>
                    <a:pt x="102260" y="315734"/>
                  </a:lnTo>
                  <a:lnTo>
                    <a:pt x="99275" y="318846"/>
                  </a:lnTo>
                  <a:lnTo>
                    <a:pt x="97764" y="323240"/>
                  </a:lnTo>
                  <a:lnTo>
                    <a:pt x="97777" y="331851"/>
                  </a:lnTo>
                  <a:lnTo>
                    <a:pt x="98412" y="334556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36" y="342303"/>
                  </a:lnTo>
                  <a:lnTo>
                    <a:pt x="124866" y="341947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51"/>
                  </a:lnTo>
                  <a:lnTo>
                    <a:pt x="129959" y="325069"/>
                  </a:lnTo>
                  <a:close/>
                  <a:moveTo>
                    <a:pt x="161315" y="319620"/>
                  </a:moveTo>
                  <a:lnTo>
                    <a:pt x="156743" y="312864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08" y="327012"/>
                  </a:lnTo>
                  <a:lnTo>
                    <a:pt x="151663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36" y="315544"/>
                  </a:lnTo>
                  <a:lnTo>
                    <a:pt x="156743" y="323367"/>
                  </a:lnTo>
                  <a:lnTo>
                    <a:pt x="156743" y="312864"/>
                  </a:lnTo>
                  <a:lnTo>
                    <a:pt x="156502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71" y="311594"/>
                  </a:lnTo>
                  <a:lnTo>
                    <a:pt x="135648" y="311594"/>
                  </a:lnTo>
                  <a:lnTo>
                    <a:pt x="135648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504" y="331533"/>
                  </a:lnTo>
                  <a:lnTo>
                    <a:pt x="156756" y="330542"/>
                  </a:lnTo>
                  <a:lnTo>
                    <a:pt x="159524" y="327558"/>
                  </a:lnTo>
                  <a:lnTo>
                    <a:pt x="160426" y="326580"/>
                  </a:lnTo>
                  <a:lnTo>
                    <a:pt x="161315" y="324154"/>
                  </a:lnTo>
                  <a:lnTo>
                    <a:pt x="161315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57" y="329780"/>
                  </a:lnTo>
                  <a:lnTo>
                    <a:pt x="190157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43" y="331393"/>
                  </a:lnTo>
                  <a:lnTo>
                    <a:pt x="208838" y="319417"/>
                  </a:lnTo>
                  <a:lnTo>
                    <a:pt x="209410" y="317271"/>
                  </a:lnTo>
                  <a:lnTo>
                    <a:pt x="209880" y="315087"/>
                  </a:lnTo>
                  <a:lnTo>
                    <a:pt x="210350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73" y="335013"/>
                  </a:lnTo>
                  <a:lnTo>
                    <a:pt x="217119" y="335013"/>
                  </a:lnTo>
                  <a:lnTo>
                    <a:pt x="221056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200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81"/>
                  </a:moveTo>
                  <a:lnTo>
                    <a:pt x="298742" y="311581"/>
                  </a:lnTo>
                  <a:lnTo>
                    <a:pt x="298742" y="335203"/>
                  </a:lnTo>
                  <a:lnTo>
                    <a:pt x="298056" y="338061"/>
                  </a:lnTo>
                  <a:lnTo>
                    <a:pt x="295249" y="341020"/>
                  </a:lnTo>
                  <a:lnTo>
                    <a:pt x="292925" y="341782"/>
                  </a:lnTo>
                  <a:lnTo>
                    <a:pt x="287731" y="341782"/>
                  </a:lnTo>
                  <a:lnTo>
                    <a:pt x="281190" y="333883"/>
                  </a:lnTo>
                  <a:lnTo>
                    <a:pt x="281190" y="311581"/>
                  </a:lnTo>
                  <a:lnTo>
                    <a:pt x="276745" y="311581"/>
                  </a:lnTo>
                  <a:lnTo>
                    <a:pt x="276745" y="334556"/>
                  </a:lnTo>
                  <a:lnTo>
                    <a:pt x="277177" y="337388"/>
                  </a:lnTo>
                  <a:lnTo>
                    <a:pt x="278879" y="341490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82"/>
                  </a:lnTo>
                  <a:lnTo>
                    <a:pt x="293293" y="345782"/>
                  </a:lnTo>
                  <a:lnTo>
                    <a:pt x="303199" y="334391"/>
                  </a:lnTo>
                  <a:lnTo>
                    <a:pt x="303199" y="311581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98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7253"/>
                  </a:lnTo>
                  <a:lnTo>
                    <a:pt x="420598" y="276860"/>
                  </a:lnTo>
                  <a:lnTo>
                    <a:pt x="420598" y="4000"/>
                  </a:lnTo>
                  <a:lnTo>
                    <a:pt x="417017" y="4000"/>
                  </a:lnTo>
                  <a:lnTo>
                    <a:pt x="417017" y="276860"/>
                  </a:lnTo>
                  <a:lnTo>
                    <a:pt x="417004" y="4000"/>
                  </a:lnTo>
                  <a:lnTo>
                    <a:pt x="3594" y="4000"/>
                  </a:lnTo>
                  <a:lnTo>
                    <a:pt x="3594" y="3810"/>
                  </a:lnTo>
                  <a:lnTo>
                    <a:pt x="420598" y="3810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1" name="object 61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2" name="CustomShape 21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3" name="object 63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5BDC554-3517-4A54-B683-29D3E826A486}"/>
              </a:ext>
            </a:extLst>
          </p:cNvPr>
          <p:cNvSpPr txBox="1"/>
          <p:nvPr/>
        </p:nvSpPr>
        <p:spPr>
          <a:xfrm>
            <a:off x="4950720" y="2200174"/>
            <a:ext cx="5880240" cy="3768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err="1"/>
              <a:t>Да</a:t>
            </a:r>
            <a:r>
              <a:rPr lang="en-US" sz="2400" dirty="0"/>
              <a:t> </a:t>
            </a:r>
            <a:r>
              <a:rPr lang="en-US" sz="2400" dirty="0" err="1"/>
              <a:t>уз</a:t>
            </a:r>
            <a:r>
              <a:rPr lang="en-US" sz="2400" dirty="0"/>
              <a:t> </a:t>
            </a:r>
            <a:r>
              <a:rPr lang="en-US" sz="2400" dirty="0" err="1"/>
              <a:t>нашу</a:t>
            </a:r>
            <a:r>
              <a:rPr lang="en-US" sz="2400" dirty="0"/>
              <a:t> </a:t>
            </a:r>
            <a:r>
              <a:rPr lang="en-US" sz="2400" dirty="0" err="1"/>
              <a:t>помоћ</a:t>
            </a:r>
            <a:r>
              <a:rPr lang="en-US" sz="2400" dirty="0"/>
              <a:t> </a:t>
            </a:r>
            <a:r>
              <a:rPr lang="en-US" sz="2400" dirty="0" err="1"/>
              <a:t>уведемо</a:t>
            </a:r>
            <a:r>
              <a:rPr lang="en-US" sz="2400" dirty="0"/>
              <a:t> </a:t>
            </a:r>
            <a:r>
              <a:rPr lang="en-US" sz="2400" dirty="0" err="1"/>
              <a:t>мере</a:t>
            </a:r>
            <a:r>
              <a:rPr lang="en-US" sz="2400" dirty="0"/>
              <a:t> </a:t>
            </a:r>
            <a:r>
              <a:rPr lang="en-US" sz="2400" dirty="0" err="1"/>
              <a:t>које</a:t>
            </a:r>
            <a:r>
              <a:rPr lang="en-US" sz="2400" dirty="0"/>
              <a:t> </a:t>
            </a:r>
            <a:r>
              <a:rPr lang="en-US" sz="2400" dirty="0" err="1"/>
              <a:t>реку</a:t>
            </a:r>
            <a:r>
              <a:rPr lang="en-US" sz="2400" dirty="0"/>
              <a:t> </a:t>
            </a:r>
            <a:r>
              <a:rPr lang="en-US" sz="2400" dirty="0" err="1"/>
              <a:t>стављају</a:t>
            </a:r>
            <a:r>
              <a:rPr lang="en-US" sz="2400" dirty="0"/>
              <a:t> у </a:t>
            </a:r>
            <a:r>
              <a:rPr lang="en-US" sz="2400" dirty="0" err="1"/>
              <a:t>центар</a:t>
            </a:r>
            <a:r>
              <a:rPr lang="en-US" sz="2400" dirty="0"/>
              <a:t>!</a:t>
            </a:r>
            <a:endParaRPr lang="hu-HU" sz="2400" dirty="0"/>
          </a:p>
          <a:p>
            <a:pPr marL="285750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hu-HU" sz="2400" dirty="0"/>
          </a:p>
          <a:p>
            <a:pPr marL="285750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hu-HU" sz="2400" dirty="0"/>
          </a:p>
          <a:p>
            <a:pPr marL="285750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hu-HU" sz="2400" dirty="0"/>
          </a:p>
          <a:p>
            <a:pPr marL="285750" indent="-285750" algn="just" rtl="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err="1"/>
              <a:t>Купци</a:t>
            </a:r>
            <a:r>
              <a:rPr lang="en-US" sz="2400" dirty="0"/>
              <a:t>! </a:t>
            </a:r>
            <a:r>
              <a:rPr lang="en-US" sz="2400" dirty="0" err="1"/>
              <a:t>Купци</a:t>
            </a:r>
            <a:r>
              <a:rPr lang="en-US" sz="2400" dirty="0"/>
              <a:t> </a:t>
            </a:r>
            <a:r>
              <a:rPr lang="en-US" sz="2400" dirty="0" err="1"/>
              <a:t>могу</a:t>
            </a:r>
            <a:r>
              <a:rPr lang="en-US" sz="2400" dirty="0"/>
              <a:t> </a:t>
            </a:r>
            <a:r>
              <a:rPr lang="en-US" sz="2400" dirty="0" err="1"/>
              <a:t>да</a:t>
            </a:r>
            <a:r>
              <a:rPr lang="en-US" sz="2400" dirty="0"/>
              <a:t> </a:t>
            </a:r>
            <a:r>
              <a:rPr lang="en-US" sz="2400" dirty="0" err="1"/>
              <a:t>нам</a:t>
            </a:r>
            <a:r>
              <a:rPr lang="en-US" sz="2400" dirty="0"/>
              <a:t> </a:t>
            </a:r>
            <a:r>
              <a:rPr lang="en-US" sz="2400" dirty="0" err="1"/>
              <a:t>пријаве</a:t>
            </a:r>
            <a:r>
              <a:rPr lang="en-US" sz="2400" dirty="0"/>
              <a:t> </a:t>
            </a:r>
            <a:r>
              <a:rPr lang="en-US" sz="2400" dirty="0" err="1"/>
              <a:t>на</a:t>
            </a:r>
            <a:r>
              <a:rPr lang="en-US" sz="2400" dirty="0"/>
              <a:t> </a:t>
            </a:r>
            <a:r>
              <a:rPr lang="en-US" sz="2400" dirty="0" err="1"/>
              <a:t>основу</a:t>
            </a:r>
            <a:r>
              <a:rPr lang="en-US" sz="2400" dirty="0"/>
              <a:t> QR </a:t>
            </a:r>
            <a:r>
              <a:rPr lang="en-US" sz="2400" dirty="0" err="1"/>
              <a:t>кода</a:t>
            </a:r>
            <a:r>
              <a:rPr lang="en-US" sz="2400" dirty="0"/>
              <a:t> </a:t>
            </a:r>
            <a:r>
              <a:rPr lang="en-US" sz="2400" dirty="0" err="1"/>
              <a:t>постављеног</a:t>
            </a:r>
            <a:r>
              <a:rPr lang="en-US" sz="2400" dirty="0"/>
              <a:t> у </a:t>
            </a:r>
            <a:r>
              <a:rPr lang="en-US" sz="2400" dirty="0" err="1"/>
              <a:t>вашем</a:t>
            </a:r>
            <a:r>
              <a:rPr lang="en-US" sz="2400" dirty="0"/>
              <a:t> </a:t>
            </a:r>
            <a:r>
              <a:rPr lang="en-US" sz="2400" dirty="0" err="1"/>
              <a:t>ресторану</a:t>
            </a:r>
            <a:r>
              <a:rPr lang="en-US" sz="2400" dirty="0"/>
              <a:t>!</a:t>
            </a:r>
            <a:endParaRPr lang="hu-HU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03F2D-3C5D-452D-A1CB-0262B01CB4CA}"/>
              </a:ext>
            </a:extLst>
          </p:cNvPr>
          <p:cNvSpPr txBox="1"/>
          <p:nvPr/>
        </p:nvSpPr>
        <p:spPr>
          <a:xfrm>
            <a:off x="4950720" y="1080000"/>
            <a:ext cx="6207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hu-HU" sz="3200"/>
              <a:t>Која је твоја улога?</a:t>
            </a:r>
            <a:endParaRPr lang="en-GB" sz="32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FB4111-6F0F-41E0-A349-91239892EE3F}"/>
              </a:ext>
            </a:extLst>
          </p:cNvPr>
          <p:cNvSpPr txBox="1"/>
          <p:nvPr/>
        </p:nvSpPr>
        <p:spPr>
          <a:xfrm>
            <a:off x="5263183" y="3513180"/>
            <a:ext cx="6207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hu-HU" sz="3200"/>
              <a:t>Ко може да оцени систем?</a:t>
            </a:r>
            <a:endParaRPr lang="en-GB" sz="3200"/>
          </a:p>
        </p:txBody>
      </p:sp>
      <p:pic>
        <p:nvPicPr>
          <p:cNvPr id="13" name="Picture 12" descr="Shape  Description automatically generated with low confidence">
            <a:extLst>
              <a:ext uri="{FF2B5EF4-FFF2-40B4-BE49-F238E27FC236}">
                <a16:creationId xmlns:a16="http://schemas.microsoft.com/office/drawing/2014/main" id="{FF49DBFA-8E5B-46F5-AA18-1A0A807E4A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01676" y="2503085"/>
            <a:ext cx="3127188" cy="312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13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1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220" name="CustomShape 2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1" name="CustomShape 3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37" y="329806"/>
                  </a:lnTo>
                  <a:lnTo>
                    <a:pt x="23037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72" y="311581"/>
                  </a:moveTo>
                  <a:lnTo>
                    <a:pt x="53314" y="311581"/>
                  </a:lnTo>
                  <a:lnTo>
                    <a:pt x="53314" y="335203"/>
                  </a:lnTo>
                  <a:lnTo>
                    <a:pt x="52603" y="338061"/>
                  </a:lnTo>
                  <a:lnTo>
                    <a:pt x="49847" y="341020"/>
                  </a:lnTo>
                  <a:lnTo>
                    <a:pt x="47459" y="341782"/>
                  </a:lnTo>
                  <a:lnTo>
                    <a:pt x="42303" y="341782"/>
                  </a:lnTo>
                  <a:lnTo>
                    <a:pt x="35750" y="333883"/>
                  </a:lnTo>
                  <a:lnTo>
                    <a:pt x="35750" y="311581"/>
                  </a:lnTo>
                  <a:lnTo>
                    <a:pt x="31330" y="311581"/>
                  </a:lnTo>
                  <a:lnTo>
                    <a:pt x="31330" y="334556"/>
                  </a:lnTo>
                  <a:lnTo>
                    <a:pt x="31724" y="337388"/>
                  </a:lnTo>
                  <a:lnTo>
                    <a:pt x="33451" y="341490"/>
                  </a:lnTo>
                  <a:lnTo>
                    <a:pt x="34861" y="343052"/>
                  </a:lnTo>
                  <a:lnTo>
                    <a:pt x="38887" y="345224"/>
                  </a:lnTo>
                  <a:lnTo>
                    <a:pt x="41427" y="345782"/>
                  </a:lnTo>
                  <a:lnTo>
                    <a:pt x="47866" y="345782"/>
                  </a:lnTo>
                  <a:lnTo>
                    <a:pt x="57772" y="334391"/>
                  </a:lnTo>
                  <a:lnTo>
                    <a:pt x="57772" y="311581"/>
                  </a:lnTo>
                  <a:close/>
                  <a:moveTo>
                    <a:pt x="94894" y="345198"/>
                  </a:moveTo>
                  <a:lnTo>
                    <a:pt x="87845" y="334251"/>
                  </a:lnTo>
                  <a:lnTo>
                    <a:pt x="86652" y="332765"/>
                  </a:lnTo>
                  <a:lnTo>
                    <a:pt x="85318" y="331597"/>
                  </a:lnTo>
                  <a:lnTo>
                    <a:pt x="84696" y="331025"/>
                  </a:lnTo>
                  <a:lnTo>
                    <a:pt x="83718" y="330428"/>
                  </a:lnTo>
                  <a:lnTo>
                    <a:pt x="83400" y="330263"/>
                  </a:lnTo>
                  <a:lnTo>
                    <a:pt x="82664" y="329882"/>
                  </a:lnTo>
                  <a:lnTo>
                    <a:pt x="85902" y="329450"/>
                  </a:lnTo>
                  <a:lnTo>
                    <a:pt x="88252" y="328409"/>
                  </a:lnTo>
                  <a:lnTo>
                    <a:pt x="90157" y="326415"/>
                  </a:lnTo>
                  <a:lnTo>
                    <a:pt x="91338" y="325132"/>
                  </a:lnTo>
                  <a:lnTo>
                    <a:pt x="92125" y="323138"/>
                  </a:lnTo>
                  <a:lnTo>
                    <a:pt x="92125" y="318909"/>
                  </a:lnTo>
                  <a:lnTo>
                    <a:pt x="87553" y="312699"/>
                  </a:lnTo>
                  <a:lnTo>
                    <a:pt x="87553" y="320725"/>
                  </a:lnTo>
                  <a:lnTo>
                    <a:pt x="86652" y="323748"/>
                  </a:lnTo>
                  <a:lnTo>
                    <a:pt x="84035" y="325793"/>
                  </a:lnTo>
                  <a:lnTo>
                    <a:pt x="82880" y="326212"/>
                  </a:lnTo>
                  <a:lnTo>
                    <a:pt x="81267" y="326415"/>
                  </a:lnTo>
                  <a:lnTo>
                    <a:pt x="69684" y="326415"/>
                  </a:lnTo>
                  <a:lnTo>
                    <a:pt x="69684" y="315302"/>
                  </a:lnTo>
                  <a:lnTo>
                    <a:pt x="82842" y="315302"/>
                  </a:lnTo>
                  <a:lnTo>
                    <a:pt x="84670" y="315823"/>
                  </a:lnTo>
                  <a:lnTo>
                    <a:pt x="86969" y="317868"/>
                  </a:lnTo>
                  <a:lnTo>
                    <a:pt x="87452" y="318909"/>
                  </a:lnTo>
                  <a:lnTo>
                    <a:pt x="87553" y="320725"/>
                  </a:lnTo>
                  <a:lnTo>
                    <a:pt x="87553" y="312699"/>
                  </a:lnTo>
                  <a:lnTo>
                    <a:pt x="86982" y="312483"/>
                  </a:lnTo>
                  <a:lnTo>
                    <a:pt x="85420" y="311873"/>
                  </a:lnTo>
                  <a:lnTo>
                    <a:pt x="83146" y="311581"/>
                  </a:lnTo>
                  <a:lnTo>
                    <a:pt x="65227" y="311581"/>
                  </a:lnTo>
                  <a:lnTo>
                    <a:pt x="65227" y="345198"/>
                  </a:lnTo>
                  <a:lnTo>
                    <a:pt x="69684" y="345198"/>
                  </a:lnTo>
                  <a:lnTo>
                    <a:pt x="69684" y="330263"/>
                  </a:lnTo>
                  <a:lnTo>
                    <a:pt x="74853" y="330263"/>
                  </a:lnTo>
                  <a:lnTo>
                    <a:pt x="89281" y="345198"/>
                  </a:lnTo>
                  <a:lnTo>
                    <a:pt x="94894" y="345198"/>
                  </a:lnTo>
                  <a:close/>
                  <a:moveTo>
                    <a:pt x="129933" y="325069"/>
                  </a:moveTo>
                  <a:lnTo>
                    <a:pt x="129260" y="322059"/>
                  </a:lnTo>
                  <a:lnTo>
                    <a:pt x="126657" y="316750"/>
                  </a:lnTo>
                  <a:lnTo>
                    <a:pt x="125234" y="315226"/>
                  </a:lnTo>
                  <a:lnTo>
                    <a:pt x="125234" y="332968"/>
                  </a:lnTo>
                  <a:lnTo>
                    <a:pt x="124231" y="336054"/>
                  </a:lnTo>
                  <a:lnTo>
                    <a:pt x="119913" y="340804"/>
                  </a:lnTo>
                  <a:lnTo>
                    <a:pt x="117144" y="341947"/>
                  </a:lnTo>
                  <a:lnTo>
                    <a:pt x="110540" y="341947"/>
                  </a:lnTo>
                  <a:lnTo>
                    <a:pt x="107784" y="340804"/>
                  </a:lnTo>
                  <a:lnTo>
                    <a:pt x="105587" y="338480"/>
                  </a:lnTo>
                  <a:lnTo>
                    <a:pt x="103416" y="336130"/>
                  </a:lnTo>
                  <a:lnTo>
                    <a:pt x="102336" y="332968"/>
                  </a:lnTo>
                  <a:lnTo>
                    <a:pt x="102336" y="323811"/>
                  </a:lnTo>
                  <a:lnTo>
                    <a:pt x="103466" y="320205"/>
                  </a:lnTo>
                  <a:lnTo>
                    <a:pt x="108013" y="315887"/>
                  </a:lnTo>
                  <a:lnTo>
                    <a:pt x="110718" y="314807"/>
                  </a:lnTo>
                  <a:lnTo>
                    <a:pt x="116090" y="314807"/>
                  </a:lnTo>
                  <a:lnTo>
                    <a:pt x="125234" y="332968"/>
                  </a:lnTo>
                  <a:lnTo>
                    <a:pt x="125234" y="315226"/>
                  </a:lnTo>
                  <a:lnTo>
                    <a:pt x="124853" y="314807"/>
                  </a:lnTo>
                  <a:lnTo>
                    <a:pt x="119748" y="311734"/>
                  </a:lnTo>
                  <a:lnTo>
                    <a:pt x="116967" y="310997"/>
                  </a:lnTo>
                  <a:lnTo>
                    <a:pt x="109105" y="310997"/>
                  </a:lnTo>
                  <a:lnTo>
                    <a:pt x="105257" y="312534"/>
                  </a:lnTo>
                  <a:lnTo>
                    <a:pt x="102247" y="315734"/>
                  </a:lnTo>
                  <a:lnTo>
                    <a:pt x="99250" y="318846"/>
                  </a:lnTo>
                  <a:lnTo>
                    <a:pt x="97751" y="323240"/>
                  </a:lnTo>
                  <a:lnTo>
                    <a:pt x="97764" y="331851"/>
                  </a:lnTo>
                  <a:lnTo>
                    <a:pt x="98399" y="334556"/>
                  </a:lnTo>
                  <a:lnTo>
                    <a:pt x="110693" y="345782"/>
                  </a:lnTo>
                  <a:lnTo>
                    <a:pt x="116763" y="345782"/>
                  </a:lnTo>
                  <a:lnTo>
                    <a:pt x="119481" y="345097"/>
                  </a:lnTo>
                  <a:lnTo>
                    <a:pt x="124510" y="342303"/>
                  </a:lnTo>
                  <a:lnTo>
                    <a:pt x="124853" y="341947"/>
                  </a:lnTo>
                  <a:lnTo>
                    <a:pt x="126466" y="340283"/>
                  </a:lnTo>
                  <a:lnTo>
                    <a:pt x="129235" y="334899"/>
                  </a:lnTo>
                  <a:lnTo>
                    <a:pt x="129933" y="331851"/>
                  </a:lnTo>
                  <a:lnTo>
                    <a:pt x="129933" y="325069"/>
                  </a:lnTo>
                  <a:close/>
                  <a:moveTo>
                    <a:pt x="161302" y="319620"/>
                  </a:moveTo>
                  <a:lnTo>
                    <a:pt x="156730" y="312851"/>
                  </a:lnTo>
                  <a:lnTo>
                    <a:pt x="156730" y="323367"/>
                  </a:lnTo>
                  <a:lnTo>
                    <a:pt x="156095" y="324866"/>
                  </a:lnTo>
                  <a:lnTo>
                    <a:pt x="154914" y="325958"/>
                  </a:lnTo>
                  <a:lnTo>
                    <a:pt x="153695" y="327012"/>
                  </a:lnTo>
                  <a:lnTo>
                    <a:pt x="151650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23" y="315544"/>
                  </a:lnTo>
                  <a:lnTo>
                    <a:pt x="152120" y="315620"/>
                  </a:lnTo>
                  <a:lnTo>
                    <a:pt x="152831" y="315836"/>
                  </a:lnTo>
                  <a:lnTo>
                    <a:pt x="154000" y="316153"/>
                  </a:lnTo>
                  <a:lnTo>
                    <a:pt x="154952" y="316814"/>
                  </a:lnTo>
                  <a:lnTo>
                    <a:pt x="155638" y="317817"/>
                  </a:lnTo>
                  <a:lnTo>
                    <a:pt x="156375" y="318833"/>
                  </a:lnTo>
                  <a:lnTo>
                    <a:pt x="156603" y="319620"/>
                  </a:lnTo>
                  <a:lnTo>
                    <a:pt x="156730" y="323367"/>
                  </a:lnTo>
                  <a:lnTo>
                    <a:pt x="156730" y="312851"/>
                  </a:lnTo>
                  <a:lnTo>
                    <a:pt x="156502" y="312686"/>
                  </a:lnTo>
                  <a:lnTo>
                    <a:pt x="155105" y="312178"/>
                  </a:lnTo>
                  <a:lnTo>
                    <a:pt x="153454" y="311899"/>
                  </a:lnTo>
                  <a:lnTo>
                    <a:pt x="152285" y="311670"/>
                  </a:lnTo>
                  <a:lnTo>
                    <a:pt x="150571" y="311594"/>
                  </a:lnTo>
                  <a:lnTo>
                    <a:pt x="135636" y="311594"/>
                  </a:lnTo>
                  <a:lnTo>
                    <a:pt x="135636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492" y="331533"/>
                  </a:lnTo>
                  <a:lnTo>
                    <a:pt x="156743" y="330542"/>
                  </a:lnTo>
                  <a:lnTo>
                    <a:pt x="159524" y="327558"/>
                  </a:lnTo>
                  <a:lnTo>
                    <a:pt x="160413" y="326580"/>
                  </a:lnTo>
                  <a:lnTo>
                    <a:pt x="161302" y="324154"/>
                  </a:lnTo>
                  <a:lnTo>
                    <a:pt x="161302" y="319620"/>
                  </a:lnTo>
                  <a:close/>
                  <a:moveTo>
                    <a:pt x="192189" y="341236"/>
                  </a:moveTo>
                  <a:lnTo>
                    <a:pt x="171551" y="341236"/>
                  </a:lnTo>
                  <a:lnTo>
                    <a:pt x="171551" y="329780"/>
                  </a:lnTo>
                  <a:lnTo>
                    <a:pt x="190131" y="329780"/>
                  </a:lnTo>
                  <a:lnTo>
                    <a:pt x="190131" y="325843"/>
                  </a:lnTo>
                  <a:lnTo>
                    <a:pt x="171551" y="325843"/>
                  </a:lnTo>
                  <a:lnTo>
                    <a:pt x="171551" y="315531"/>
                  </a:lnTo>
                  <a:lnTo>
                    <a:pt x="191414" y="315531"/>
                  </a:lnTo>
                  <a:lnTo>
                    <a:pt x="191414" y="311581"/>
                  </a:lnTo>
                  <a:lnTo>
                    <a:pt x="167081" y="311581"/>
                  </a:lnTo>
                  <a:lnTo>
                    <a:pt x="167081" y="345198"/>
                  </a:lnTo>
                  <a:lnTo>
                    <a:pt x="192189" y="345198"/>
                  </a:lnTo>
                  <a:lnTo>
                    <a:pt x="192189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72" y="331393"/>
                  </a:lnTo>
                  <a:lnTo>
                    <a:pt x="215773" y="319925"/>
                  </a:lnTo>
                  <a:lnTo>
                    <a:pt x="215773" y="331393"/>
                  </a:lnTo>
                  <a:lnTo>
                    <a:pt x="204343" y="331393"/>
                  </a:lnTo>
                  <a:lnTo>
                    <a:pt x="208826" y="319417"/>
                  </a:lnTo>
                  <a:lnTo>
                    <a:pt x="209410" y="317271"/>
                  </a:lnTo>
                  <a:lnTo>
                    <a:pt x="209867" y="315087"/>
                  </a:lnTo>
                  <a:lnTo>
                    <a:pt x="210350" y="316915"/>
                  </a:lnTo>
                  <a:lnTo>
                    <a:pt x="211239" y="319417"/>
                  </a:lnTo>
                  <a:lnTo>
                    <a:pt x="215773" y="331393"/>
                  </a:lnTo>
                  <a:lnTo>
                    <a:pt x="215773" y="319925"/>
                  </a:lnTo>
                  <a:lnTo>
                    <a:pt x="213791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60" y="335013"/>
                  </a:lnTo>
                  <a:lnTo>
                    <a:pt x="217119" y="335013"/>
                  </a:lnTo>
                  <a:lnTo>
                    <a:pt x="221043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188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87" y="311581"/>
                  </a:moveTo>
                  <a:lnTo>
                    <a:pt x="298729" y="311581"/>
                  </a:lnTo>
                  <a:lnTo>
                    <a:pt x="298729" y="335203"/>
                  </a:lnTo>
                  <a:lnTo>
                    <a:pt x="298043" y="338061"/>
                  </a:lnTo>
                  <a:lnTo>
                    <a:pt x="295249" y="341020"/>
                  </a:lnTo>
                  <a:lnTo>
                    <a:pt x="292912" y="341782"/>
                  </a:lnTo>
                  <a:lnTo>
                    <a:pt x="287731" y="341782"/>
                  </a:lnTo>
                  <a:lnTo>
                    <a:pt x="281178" y="333883"/>
                  </a:lnTo>
                  <a:lnTo>
                    <a:pt x="281178" y="311581"/>
                  </a:lnTo>
                  <a:lnTo>
                    <a:pt x="276733" y="311581"/>
                  </a:lnTo>
                  <a:lnTo>
                    <a:pt x="276733" y="334556"/>
                  </a:lnTo>
                  <a:lnTo>
                    <a:pt x="277164" y="337388"/>
                  </a:lnTo>
                  <a:lnTo>
                    <a:pt x="278879" y="341490"/>
                  </a:lnTo>
                  <a:lnTo>
                    <a:pt x="280289" y="343052"/>
                  </a:lnTo>
                  <a:lnTo>
                    <a:pt x="284302" y="345224"/>
                  </a:lnTo>
                  <a:lnTo>
                    <a:pt x="286854" y="345782"/>
                  </a:lnTo>
                  <a:lnTo>
                    <a:pt x="293281" y="345782"/>
                  </a:lnTo>
                  <a:lnTo>
                    <a:pt x="303187" y="334391"/>
                  </a:lnTo>
                  <a:lnTo>
                    <a:pt x="303187" y="311581"/>
                  </a:lnTo>
                  <a:close/>
                  <a:moveTo>
                    <a:pt x="337058" y="311581"/>
                  </a:moveTo>
                  <a:lnTo>
                    <a:pt x="332790" y="311581"/>
                  </a:lnTo>
                  <a:lnTo>
                    <a:pt x="332790" y="337985"/>
                  </a:lnTo>
                  <a:lnTo>
                    <a:pt x="315099" y="311581"/>
                  </a:lnTo>
                  <a:lnTo>
                    <a:pt x="310565" y="311581"/>
                  </a:lnTo>
                  <a:lnTo>
                    <a:pt x="310565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86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58" y="311581"/>
                  </a:moveTo>
                  <a:lnTo>
                    <a:pt x="345300" y="311581"/>
                  </a:lnTo>
                  <a:lnTo>
                    <a:pt x="345300" y="345198"/>
                  </a:lnTo>
                  <a:lnTo>
                    <a:pt x="349758" y="345198"/>
                  </a:lnTo>
                  <a:lnTo>
                    <a:pt x="349758" y="311581"/>
                  </a:lnTo>
                  <a:close/>
                  <a:moveTo>
                    <a:pt x="420573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76860"/>
                  </a:lnTo>
                  <a:lnTo>
                    <a:pt x="0" y="280670"/>
                  </a:lnTo>
                  <a:lnTo>
                    <a:pt x="420573" y="280670"/>
                  </a:lnTo>
                  <a:lnTo>
                    <a:pt x="420573" y="277253"/>
                  </a:lnTo>
                  <a:lnTo>
                    <a:pt x="420573" y="276860"/>
                  </a:lnTo>
                  <a:lnTo>
                    <a:pt x="420573" y="4000"/>
                  </a:lnTo>
                  <a:lnTo>
                    <a:pt x="417004" y="4000"/>
                  </a:lnTo>
                  <a:lnTo>
                    <a:pt x="417004" y="276860"/>
                  </a:lnTo>
                  <a:lnTo>
                    <a:pt x="416991" y="4000"/>
                  </a:lnTo>
                  <a:lnTo>
                    <a:pt x="3581" y="4000"/>
                  </a:lnTo>
                  <a:lnTo>
                    <a:pt x="3581" y="3810"/>
                  </a:lnTo>
                  <a:lnTo>
                    <a:pt x="420573" y="3810"/>
                  </a:lnTo>
                  <a:lnTo>
                    <a:pt x="42057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22" name="object 5"/>
            <p:cNvPicPr/>
            <p:nvPr/>
          </p:nvPicPr>
          <p:blipFill>
            <a:blip r:embed="rId2"/>
            <a:stretch/>
          </p:blipFill>
          <p:spPr>
            <a:xfrm>
              <a:off x="1157436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23" name="CustomShape 4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81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2161" y="29806"/>
                  </a:lnTo>
                  <a:lnTo>
                    <a:pt x="19405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7848" y="27482"/>
                  </a:lnTo>
                  <a:lnTo>
                    <a:pt x="5664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27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66" y="3797"/>
                  </a:lnTo>
                  <a:lnTo>
                    <a:pt x="18326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495" y="4737"/>
                  </a:lnTo>
                  <a:lnTo>
                    <a:pt x="1511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81" y="20840"/>
                  </a:lnTo>
                  <a:lnTo>
                    <a:pt x="32181" y="14084"/>
                  </a:lnTo>
                  <a:close/>
                  <a:moveTo>
                    <a:pt x="63881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81" y="34048"/>
                  </a:lnTo>
                  <a:lnTo>
                    <a:pt x="63881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24" name="object 7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245" name="object 28"/>
          <p:cNvPicPr/>
          <p:nvPr/>
        </p:nvPicPr>
        <p:blipFill>
          <a:blip r:embed="rId4"/>
          <a:stretch/>
        </p:blipFill>
        <p:spPr>
          <a:xfrm>
            <a:off x="347760" y="3083040"/>
            <a:ext cx="11522880" cy="2606400"/>
          </a:xfrm>
          <a:prstGeom prst="rect">
            <a:avLst/>
          </a:prstGeom>
          <a:ln w="0">
            <a:noFill/>
          </a:ln>
        </p:spPr>
      </p:pic>
      <p:sp>
        <p:nvSpPr>
          <p:cNvPr id="246" name="CustomShape 25"/>
          <p:cNvSpPr/>
          <p:nvPr/>
        </p:nvSpPr>
        <p:spPr>
          <a:xfrm>
            <a:off x="3148200" y="2602800"/>
            <a:ext cx="808560" cy="401040"/>
          </a:xfrm>
          <a:custGeom>
            <a:avLst/>
            <a:gdLst/>
            <a:ahLst/>
            <a:cxnLst/>
            <a:rect l="l" t="t" r="r" b="b"/>
            <a:pathLst>
              <a:path w="808989" h="401319">
                <a:moveTo>
                  <a:pt x="289686" y="0"/>
                </a:moveTo>
                <a:lnTo>
                  <a:pt x="238832" y="7533"/>
                </a:lnTo>
                <a:lnTo>
                  <a:pt x="193454" y="28674"/>
                </a:lnTo>
                <a:lnTo>
                  <a:pt x="155932" y="61230"/>
                </a:lnTo>
                <a:lnTo>
                  <a:pt x="128644" y="103012"/>
                </a:lnTo>
                <a:lnTo>
                  <a:pt x="113969" y="151828"/>
                </a:lnTo>
                <a:lnTo>
                  <a:pt x="69260" y="164400"/>
                </a:lnTo>
                <a:lnTo>
                  <a:pt x="33072" y="191596"/>
                </a:lnTo>
                <a:lnTo>
                  <a:pt x="8840" y="229982"/>
                </a:lnTo>
                <a:lnTo>
                  <a:pt x="0" y="276123"/>
                </a:lnTo>
                <a:lnTo>
                  <a:pt x="9818" y="324641"/>
                </a:lnTo>
                <a:lnTo>
                  <a:pt x="36577" y="364304"/>
                </a:lnTo>
                <a:lnTo>
                  <a:pt x="76236" y="391068"/>
                </a:lnTo>
                <a:lnTo>
                  <a:pt x="124752" y="400888"/>
                </a:lnTo>
                <a:lnTo>
                  <a:pt x="721258" y="400888"/>
                </a:lnTo>
                <a:lnTo>
                  <a:pt x="755348" y="393987"/>
                </a:lnTo>
                <a:lnTo>
                  <a:pt x="782762" y="375488"/>
                </a:lnTo>
                <a:lnTo>
                  <a:pt x="124752" y="375488"/>
                </a:lnTo>
                <a:lnTo>
                  <a:pt x="86120" y="367666"/>
                </a:lnTo>
                <a:lnTo>
                  <a:pt x="54535" y="346351"/>
                </a:lnTo>
                <a:lnTo>
                  <a:pt x="33221" y="314762"/>
                </a:lnTo>
                <a:lnTo>
                  <a:pt x="25399" y="276123"/>
                </a:lnTo>
                <a:lnTo>
                  <a:pt x="33226" y="237493"/>
                </a:lnTo>
                <a:lnTo>
                  <a:pt x="54595" y="205913"/>
                </a:lnTo>
                <a:lnTo>
                  <a:pt x="86345" y="184603"/>
                </a:lnTo>
                <a:lnTo>
                  <a:pt x="125310" y="176784"/>
                </a:lnTo>
                <a:lnTo>
                  <a:pt x="131952" y="176784"/>
                </a:lnTo>
                <a:lnTo>
                  <a:pt x="137464" y="171704"/>
                </a:lnTo>
                <a:lnTo>
                  <a:pt x="148686" y="120502"/>
                </a:lnTo>
                <a:lnTo>
                  <a:pt x="171505" y="82093"/>
                </a:lnTo>
                <a:lnTo>
                  <a:pt x="204154" y="52018"/>
                </a:lnTo>
                <a:lnTo>
                  <a:pt x="244319" y="32410"/>
                </a:lnTo>
                <a:lnTo>
                  <a:pt x="289686" y="25400"/>
                </a:lnTo>
                <a:lnTo>
                  <a:pt x="379781" y="25400"/>
                </a:lnTo>
                <a:lnTo>
                  <a:pt x="373992" y="21304"/>
                </a:lnTo>
                <a:lnTo>
                  <a:pt x="333861" y="5557"/>
                </a:lnTo>
                <a:lnTo>
                  <a:pt x="289686" y="0"/>
                </a:lnTo>
                <a:close/>
                <a:moveTo>
                  <a:pt x="782762" y="250952"/>
                </a:moveTo>
                <a:lnTo>
                  <a:pt x="721258" y="250952"/>
                </a:lnTo>
                <a:lnTo>
                  <a:pt x="745475" y="255852"/>
                </a:lnTo>
                <a:lnTo>
                  <a:pt x="765270" y="269208"/>
                </a:lnTo>
                <a:lnTo>
                  <a:pt x="778626" y="289003"/>
                </a:lnTo>
                <a:lnTo>
                  <a:pt x="783526" y="313220"/>
                </a:lnTo>
                <a:lnTo>
                  <a:pt x="778626" y="337431"/>
                </a:lnTo>
                <a:lnTo>
                  <a:pt x="765270" y="357227"/>
                </a:lnTo>
                <a:lnTo>
                  <a:pt x="745475" y="370586"/>
                </a:lnTo>
                <a:lnTo>
                  <a:pt x="721258" y="375488"/>
                </a:lnTo>
                <a:lnTo>
                  <a:pt x="782762" y="375488"/>
                </a:lnTo>
                <a:lnTo>
                  <a:pt x="783218" y="375180"/>
                </a:lnTo>
                <a:lnTo>
                  <a:pt x="802025" y="347310"/>
                </a:lnTo>
                <a:lnTo>
                  <a:pt x="808926" y="313220"/>
                </a:lnTo>
                <a:lnTo>
                  <a:pt x="802025" y="279130"/>
                </a:lnTo>
                <a:lnTo>
                  <a:pt x="783218" y="251259"/>
                </a:lnTo>
                <a:lnTo>
                  <a:pt x="782762" y="250952"/>
                </a:lnTo>
                <a:close/>
                <a:moveTo>
                  <a:pt x="638440" y="147307"/>
                </a:moveTo>
                <a:lnTo>
                  <a:pt x="560412" y="147307"/>
                </a:lnTo>
                <a:lnTo>
                  <a:pt x="601681" y="154993"/>
                </a:lnTo>
                <a:lnTo>
                  <a:pt x="636376" y="176223"/>
                </a:lnTo>
                <a:lnTo>
                  <a:pt x="661420" y="208252"/>
                </a:lnTo>
                <a:lnTo>
                  <a:pt x="673734" y="248335"/>
                </a:lnTo>
                <a:lnTo>
                  <a:pt x="674204" y="252501"/>
                </a:lnTo>
                <a:lnTo>
                  <a:pt x="676706" y="256171"/>
                </a:lnTo>
                <a:lnTo>
                  <a:pt x="684110" y="260096"/>
                </a:lnTo>
                <a:lnTo>
                  <a:pt x="688555" y="260083"/>
                </a:lnTo>
                <a:lnTo>
                  <a:pt x="692276" y="258140"/>
                </a:lnTo>
                <a:lnTo>
                  <a:pt x="699180" y="255002"/>
                </a:lnTo>
                <a:lnTo>
                  <a:pt x="706329" y="252755"/>
                </a:lnTo>
                <a:lnTo>
                  <a:pt x="713697" y="251403"/>
                </a:lnTo>
                <a:lnTo>
                  <a:pt x="721258" y="250952"/>
                </a:lnTo>
                <a:lnTo>
                  <a:pt x="782762" y="250952"/>
                </a:lnTo>
                <a:lnTo>
                  <a:pt x="755348" y="232452"/>
                </a:lnTo>
                <a:lnTo>
                  <a:pt x="739515" y="229247"/>
                </a:lnTo>
                <a:lnTo>
                  <a:pt x="696137" y="229247"/>
                </a:lnTo>
                <a:lnTo>
                  <a:pt x="677972" y="186227"/>
                </a:lnTo>
                <a:lnTo>
                  <a:pt x="647330" y="152246"/>
                </a:lnTo>
                <a:lnTo>
                  <a:pt x="638440" y="147307"/>
                </a:lnTo>
                <a:close/>
                <a:moveTo>
                  <a:pt x="721258" y="225552"/>
                </a:moveTo>
                <a:lnTo>
                  <a:pt x="712762" y="225552"/>
                </a:lnTo>
                <a:lnTo>
                  <a:pt x="704278" y="226809"/>
                </a:lnTo>
                <a:lnTo>
                  <a:pt x="696137" y="229247"/>
                </a:lnTo>
                <a:lnTo>
                  <a:pt x="739515" y="229247"/>
                </a:lnTo>
                <a:lnTo>
                  <a:pt x="721258" y="225552"/>
                </a:lnTo>
                <a:close/>
                <a:moveTo>
                  <a:pt x="379781" y="25400"/>
                </a:moveTo>
                <a:lnTo>
                  <a:pt x="289686" y="25400"/>
                </a:lnTo>
                <a:lnTo>
                  <a:pt x="337762" y="33174"/>
                </a:lnTo>
                <a:lnTo>
                  <a:pt x="379553" y="54814"/>
                </a:lnTo>
                <a:lnTo>
                  <a:pt x="412532" y="87791"/>
                </a:lnTo>
                <a:lnTo>
                  <a:pt x="434172" y="129578"/>
                </a:lnTo>
                <a:lnTo>
                  <a:pt x="441931" y="177552"/>
                </a:lnTo>
                <a:lnTo>
                  <a:pt x="441947" y="182308"/>
                </a:lnTo>
                <a:lnTo>
                  <a:pt x="441693" y="186893"/>
                </a:lnTo>
                <a:lnTo>
                  <a:pt x="440766" y="197256"/>
                </a:lnTo>
                <a:lnTo>
                  <a:pt x="444271" y="202679"/>
                </a:lnTo>
                <a:lnTo>
                  <a:pt x="455282" y="206489"/>
                </a:lnTo>
                <a:lnTo>
                  <a:pt x="461416" y="204406"/>
                </a:lnTo>
                <a:lnTo>
                  <a:pt x="464604" y="199491"/>
                </a:lnTo>
                <a:lnTo>
                  <a:pt x="483031" y="177552"/>
                </a:lnTo>
                <a:lnTo>
                  <a:pt x="505869" y="161145"/>
                </a:lnTo>
                <a:lnTo>
                  <a:pt x="512837" y="158407"/>
                </a:lnTo>
                <a:lnTo>
                  <a:pt x="466318" y="158407"/>
                </a:lnTo>
                <a:lnTo>
                  <a:pt x="456243" y="115791"/>
                </a:lnTo>
                <a:lnTo>
                  <a:pt x="436572" y="77810"/>
                </a:lnTo>
                <a:lnTo>
                  <a:pt x="408692" y="45851"/>
                </a:lnTo>
                <a:lnTo>
                  <a:pt x="379781" y="25400"/>
                </a:lnTo>
                <a:close/>
                <a:moveTo>
                  <a:pt x="560412" y="121907"/>
                </a:moveTo>
                <a:lnTo>
                  <a:pt x="534353" y="124338"/>
                </a:lnTo>
                <a:lnTo>
                  <a:pt x="509617" y="131432"/>
                </a:lnTo>
                <a:lnTo>
                  <a:pt x="486755" y="142888"/>
                </a:lnTo>
                <a:lnTo>
                  <a:pt x="466318" y="158407"/>
                </a:lnTo>
                <a:lnTo>
                  <a:pt x="512837" y="158407"/>
                </a:lnTo>
                <a:lnTo>
                  <a:pt x="532026" y="150865"/>
                </a:lnTo>
                <a:lnTo>
                  <a:pt x="560412" y="147307"/>
                </a:lnTo>
                <a:lnTo>
                  <a:pt x="638440" y="147307"/>
                </a:lnTo>
                <a:lnTo>
                  <a:pt x="607160" y="129929"/>
                </a:lnTo>
                <a:lnTo>
                  <a:pt x="560412" y="121907"/>
                </a:lnTo>
                <a:close/>
              </a:path>
            </a:pathLst>
          </a:custGeom>
          <a:solidFill>
            <a:srgbClr val="41414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CustomShape 26"/>
          <p:cNvSpPr/>
          <p:nvPr/>
        </p:nvSpPr>
        <p:spPr>
          <a:xfrm>
            <a:off x="8825760" y="2602800"/>
            <a:ext cx="808560" cy="401040"/>
          </a:xfrm>
          <a:custGeom>
            <a:avLst/>
            <a:gdLst/>
            <a:ahLst/>
            <a:cxnLst/>
            <a:rect l="l" t="t" r="r" b="b"/>
            <a:pathLst>
              <a:path w="808990" h="401319">
                <a:moveTo>
                  <a:pt x="289686" y="0"/>
                </a:moveTo>
                <a:lnTo>
                  <a:pt x="238832" y="7533"/>
                </a:lnTo>
                <a:lnTo>
                  <a:pt x="193454" y="28674"/>
                </a:lnTo>
                <a:lnTo>
                  <a:pt x="155932" y="61230"/>
                </a:lnTo>
                <a:lnTo>
                  <a:pt x="128644" y="103012"/>
                </a:lnTo>
                <a:lnTo>
                  <a:pt x="113969" y="151828"/>
                </a:lnTo>
                <a:lnTo>
                  <a:pt x="69260" y="164400"/>
                </a:lnTo>
                <a:lnTo>
                  <a:pt x="33072" y="191596"/>
                </a:lnTo>
                <a:lnTo>
                  <a:pt x="8840" y="229982"/>
                </a:lnTo>
                <a:lnTo>
                  <a:pt x="0" y="276123"/>
                </a:lnTo>
                <a:lnTo>
                  <a:pt x="9818" y="324641"/>
                </a:lnTo>
                <a:lnTo>
                  <a:pt x="36577" y="364304"/>
                </a:lnTo>
                <a:lnTo>
                  <a:pt x="76236" y="391068"/>
                </a:lnTo>
                <a:lnTo>
                  <a:pt x="124752" y="400888"/>
                </a:lnTo>
                <a:lnTo>
                  <a:pt x="721258" y="400888"/>
                </a:lnTo>
                <a:lnTo>
                  <a:pt x="755348" y="393987"/>
                </a:lnTo>
                <a:lnTo>
                  <a:pt x="782762" y="375488"/>
                </a:lnTo>
                <a:lnTo>
                  <a:pt x="124752" y="375488"/>
                </a:lnTo>
                <a:lnTo>
                  <a:pt x="86120" y="367666"/>
                </a:lnTo>
                <a:lnTo>
                  <a:pt x="54535" y="346351"/>
                </a:lnTo>
                <a:lnTo>
                  <a:pt x="33221" y="314762"/>
                </a:lnTo>
                <a:lnTo>
                  <a:pt x="25399" y="276123"/>
                </a:lnTo>
                <a:lnTo>
                  <a:pt x="33226" y="237493"/>
                </a:lnTo>
                <a:lnTo>
                  <a:pt x="54595" y="205913"/>
                </a:lnTo>
                <a:lnTo>
                  <a:pt x="86345" y="184603"/>
                </a:lnTo>
                <a:lnTo>
                  <a:pt x="125310" y="176784"/>
                </a:lnTo>
                <a:lnTo>
                  <a:pt x="131952" y="176784"/>
                </a:lnTo>
                <a:lnTo>
                  <a:pt x="137464" y="171704"/>
                </a:lnTo>
                <a:lnTo>
                  <a:pt x="148686" y="120502"/>
                </a:lnTo>
                <a:lnTo>
                  <a:pt x="171505" y="82093"/>
                </a:lnTo>
                <a:lnTo>
                  <a:pt x="204154" y="52018"/>
                </a:lnTo>
                <a:lnTo>
                  <a:pt x="244319" y="32410"/>
                </a:lnTo>
                <a:lnTo>
                  <a:pt x="289686" y="25400"/>
                </a:lnTo>
                <a:lnTo>
                  <a:pt x="379781" y="25400"/>
                </a:lnTo>
                <a:lnTo>
                  <a:pt x="373992" y="21304"/>
                </a:lnTo>
                <a:lnTo>
                  <a:pt x="333861" y="5557"/>
                </a:lnTo>
                <a:lnTo>
                  <a:pt x="289686" y="0"/>
                </a:lnTo>
                <a:close/>
                <a:moveTo>
                  <a:pt x="782762" y="250952"/>
                </a:moveTo>
                <a:lnTo>
                  <a:pt x="721258" y="250952"/>
                </a:lnTo>
                <a:lnTo>
                  <a:pt x="745475" y="255852"/>
                </a:lnTo>
                <a:lnTo>
                  <a:pt x="765270" y="269208"/>
                </a:lnTo>
                <a:lnTo>
                  <a:pt x="778626" y="289003"/>
                </a:lnTo>
                <a:lnTo>
                  <a:pt x="783526" y="313220"/>
                </a:lnTo>
                <a:lnTo>
                  <a:pt x="778626" y="337431"/>
                </a:lnTo>
                <a:lnTo>
                  <a:pt x="765270" y="357227"/>
                </a:lnTo>
                <a:lnTo>
                  <a:pt x="745475" y="370586"/>
                </a:lnTo>
                <a:lnTo>
                  <a:pt x="721258" y="375488"/>
                </a:lnTo>
                <a:lnTo>
                  <a:pt x="782762" y="375488"/>
                </a:lnTo>
                <a:lnTo>
                  <a:pt x="783218" y="375180"/>
                </a:lnTo>
                <a:lnTo>
                  <a:pt x="802025" y="347310"/>
                </a:lnTo>
                <a:lnTo>
                  <a:pt x="808926" y="313220"/>
                </a:lnTo>
                <a:lnTo>
                  <a:pt x="802025" y="279130"/>
                </a:lnTo>
                <a:lnTo>
                  <a:pt x="783218" y="251259"/>
                </a:lnTo>
                <a:lnTo>
                  <a:pt x="782762" y="250952"/>
                </a:lnTo>
                <a:close/>
                <a:moveTo>
                  <a:pt x="638440" y="147307"/>
                </a:moveTo>
                <a:lnTo>
                  <a:pt x="560412" y="147307"/>
                </a:lnTo>
                <a:lnTo>
                  <a:pt x="601681" y="154993"/>
                </a:lnTo>
                <a:lnTo>
                  <a:pt x="636376" y="176223"/>
                </a:lnTo>
                <a:lnTo>
                  <a:pt x="661420" y="208252"/>
                </a:lnTo>
                <a:lnTo>
                  <a:pt x="673734" y="248335"/>
                </a:lnTo>
                <a:lnTo>
                  <a:pt x="674204" y="252501"/>
                </a:lnTo>
                <a:lnTo>
                  <a:pt x="676706" y="256171"/>
                </a:lnTo>
                <a:lnTo>
                  <a:pt x="684110" y="260096"/>
                </a:lnTo>
                <a:lnTo>
                  <a:pt x="688555" y="260083"/>
                </a:lnTo>
                <a:lnTo>
                  <a:pt x="692276" y="258140"/>
                </a:lnTo>
                <a:lnTo>
                  <a:pt x="699180" y="255002"/>
                </a:lnTo>
                <a:lnTo>
                  <a:pt x="706329" y="252755"/>
                </a:lnTo>
                <a:lnTo>
                  <a:pt x="713697" y="251403"/>
                </a:lnTo>
                <a:lnTo>
                  <a:pt x="721258" y="250952"/>
                </a:lnTo>
                <a:lnTo>
                  <a:pt x="782762" y="250952"/>
                </a:lnTo>
                <a:lnTo>
                  <a:pt x="755348" y="232452"/>
                </a:lnTo>
                <a:lnTo>
                  <a:pt x="739515" y="229247"/>
                </a:lnTo>
                <a:lnTo>
                  <a:pt x="696137" y="229247"/>
                </a:lnTo>
                <a:lnTo>
                  <a:pt x="677972" y="186227"/>
                </a:lnTo>
                <a:lnTo>
                  <a:pt x="647330" y="152246"/>
                </a:lnTo>
                <a:lnTo>
                  <a:pt x="638440" y="147307"/>
                </a:lnTo>
                <a:close/>
                <a:moveTo>
                  <a:pt x="721258" y="225552"/>
                </a:moveTo>
                <a:lnTo>
                  <a:pt x="712762" y="225552"/>
                </a:lnTo>
                <a:lnTo>
                  <a:pt x="704278" y="226809"/>
                </a:lnTo>
                <a:lnTo>
                  <a:pt x="696137" y="229247"/>
                </a:lnTo>
                <a:lnTo>
                  <a:pt x="739515" y="229247"/>
                </a:lnTo>
                <a:lnTo>
                  <a:pt x="721258" y="225552"/>
                </a:lnTo>
                <a:close/>
                <a:moveTo>
                  <a:pt x="379781" y="25400"/>
                </a:moveTo>
                <a:lnTo>
                  <a:pt x="289686" y="25400"/>
                </a:lnTo>
                <a:lnTo>
                  <a:pt x="337762" y="33174"/>
                </a:lnTo>
                <a:lnTo>
                  <a:pt x="379553" y="54814"/>
                </a:lnTo>
                <a:lnTo>
                  <a:pt x="412532" y="87791"/>
                </a:lnTo>
                <a:lnTo>
                  <a:pt x="434172" y="129578"/>
                </a:lnTo>
                <a:lnTo>
                  <a:pt x="441931" y="177552"/>
                </a:lnTo>
                <a:lnTo>
                  <a:pt x="441947" y="182308"/>
                </a:lnTo>
                <a:lnTo>
                  <a:pt x="441693" y="186893"/>
                </a:lnTo>
                <a:lnTo>
                  <a:pt x="440766" y="197256"/>
                </a:lnTo>
                <a:lnTo>
                  <a:pt x="444271" y="202679"/>
                </a:lnTo>
                <a:lnTo>
                  <a:pt x="455282" y="206489"/>
                </a:lnTo>
                <a:lnTo>
                  <a:pt x="461416" y="204406"/>
                </a:lnTo>
                <a:lnTo>
                  <a:pt x="464604" y="199491"/>
                </a:lnTo>
                <a:lnTo>
                  <a:pt x="483031" y="177552"/>
                </a:lnTo>
                <a:lnTo>
                  <a:pt x="505869" y="161145"/>
                </a:lnTo>
                <a:lnTo>
                  <a:pt x="512837" y="158407"/>
                </a:lnTo>
                <a:lnTo>
                  <a:pt x="466318" y="158407"/>
                </a:lnTo>
                <a:lnTo>
                  <a:pt x="456243" y="115791"/>
                </a:lnTo>
                <a:lnTo>
                  <a:pt x="436572" y="77810"/>
                </a:lnTo>
                <a:lnTo>
                  <a:pt x="408692" y="45851"/>
                </a:lnTo>
                <a:lnTo>
                  <a:pt x="379781" y="25400"/>
                </a:lnTo>
                <a:close/>
                <a:moveTo>
                  <a:pt x="560412" y="121907"/>
                </a:moveTo>
                <a:lnTo>
                  <a:pt x="534353" y="124338"/>
                </a:lnTo>
                <a:lnTo>
                  <a:pt x="509617" y="131432"/>
                </a:lnTo>
                <a:lnTo>
                  <a:pt x="486755" y="142888"/>
                </a:lnTo>
                <a:lnTo>
                  <a:pt x="466318" y="158407"/>
                </a:lnTo>
                <a:lnTo>
                  <a:pt x="512837" y="158407"/>
                </a:lnTo>
                <a:lnTo>
                  <a:pt x="532026" y="150865"/>
                </a:lnTo>
                <a:lnTo>
                  <a:pt x="560412" y="147307"/>
                </a:lnTo>
                <a:lnTo>
                  <a:pt x="638440" y="147307"/>
                </a:lnTo>
                <a:lnTo>
                  <a:pt x="607160" y="129929"/>
                </a:lnTo>
                <a:lnTo>
                  <a:pt x="560412" y="121907"/>
                </a:lnTo>
                <a:close/>
              </a:path>
            </a:pathLst>
          </a:custGeom>
          <a:solidFill>
            <a:srgbClr val="41414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248" name="Group 27"/>
          <p:cNvGrpSpPr/>
          <p:nvPr/>
        </p:nvGrpSpPr>
        <p:grpSpPr>
          <a:xfrm>
            <a:off x="2643480" y="2602800"/>
            <a:ext cx="808560" cy="401040"/>
            <a:chOff x="2643480" y="2602800"/>
            <a:chExt cx="808560" cy="401040"/>
          </a:xfrm>
        </p:grpSpPr>
        <p:sp>
          <p:nvSpPr>
            <p:cNvPr id="249" name="CustomShape 28"/>
            <p:cNvSpPr/>
            <p:nvPr/>
          </p:nvSpPr>
          <p:spPr>
            <a:xfrm>
              <a:off x="2656080" y="2615400"/>
              <a:ext cx="783360" cy="375480"/>
            </a:xfrm>
            <a:custGeom>
              <a:avLst/>
              <a:gdLst/>
              <a:ahLst/>
              <a:cxnLst/>
              <a:rect l="l" t="t" r="r" b="b"/>
              <a:pathLst>
                <a:path w="783589" h="375919">
                  <a:moveTo>
                    <a:pt x="276999" y="0"/>
                  </a:moveTo>
                  <a:lnTo>
                    <a:pt x="227344" y="7608"/>
                  </a:lnTo>
                  <a:lnTo>
                    <a:pt x="183759" y="28879"/>
                  </a:lnTo>
                  <a:lnTo>
                    <a:pt x="148565" y="61483"/>
                  </a:lnTo>
                  <a:lnTo>
                    <a:pt x="124088" y="103090"/>
                  </a:lnTo>
                  <a:lnTo>
                    <a:pt x="112649" y="151371"/>
                  </a:lnTo>
                  <a:lnTo>
                    <a:pt x="112052" y="151358"/>
                  </a:lnTo>
                  <a:lnTo>
                    <a:pt x="68435" y="160165"/>
                  </a:lnTo>
                  <a:lnTo>
                    <a:pt x="32818" y="184183"/>
                  </a:lnTo>
                  <a:lnTo>
                    <a:pt x="8805" y="219804"/>
                  </a:lnTo>
                  <a:lnTo>
                    <a:pt x="0" y="263423"/>
                  </a:lnTo>
                  <a:lnTo>
                    <a:pt x="8805" y="307040"/>
                  </a:lnTo>
                  <a:lnTo>
                    <a:pt x="32818" y="342657"/>
                  </a:lnTo>
                  <a:lnTo>
                    <a:pt x="68435" y="366670"/>
                  </a:lnTo>
                  <a:lnTo>
                    <a:pt x="112052" y="375475"/>
                  </a:lnTo>
                  <a:lnTo>
                    <a:pt x="708558" y="375475"/>
                  </a:lnTo>
                  <a:lnTo>
                    <a:pt x="737743" y="369583"/>
                  </a:lnTo>
                  <a:lnTo>
                    <a:pt x="761572" y="353517"/>
                  </a:lnTo>
                  <a:lnTo>
                    <a:pt x="777636" y="329687"/>
                  </a:lnTo>
                  <a:lnTo>
                    <a:pt x="783526" y="300507"/>
                  </a:lnTo>
                  <a:lnTo>
                    <a:pt x="777636" y="271327"/>
                  </a:lnTo>
                  <a:lnTo>
                    <a:pt x="737743" y="231430"/>
                  </a:lnTo>
                  <a:lnTo>
                    <a:pt x="699249" y="226117"/>
                  </a:lnTo>
                  <a:lnTo>
                    <a:pt x="673646" y="234187"/>
                  </a:lnTo>
                  <a:lnTo>
                    <a:pt x="660093" y="189981"/>
                  </a:lnTo>
                  <a:lnTo>
                    <a:pt x="632401" y="154343"/>
                  </a:lnTo>
                  <a:lnTo>
                    <a:pt x="593848" y="130553"/>
                  </a:lnTo>
                  <a:lnTo>
                    <a:pt x="547712" y="121894"/>
                  </a:lnTo>
                  <a:lnTo>
                    <a:pt x="515413" y="126049"/>
                  </a:lnTo>
                  <a:lnTo>
                    <a:pt x="486197" y="137806"/>
                  </a:lnTo>
                  <a:lnTo>
                    <a:pt x="461119" y="156104"/>
                  </a:lnTo>
                  <a:lnTo>
                    <a:pt x="441236" y="179882"/>
                  </a:lnTo>
                  <a:lnTo>
                    <a:pt x="441947" y="169976"/>
                  </a:lnTo>
                  <a:lnTo>
                    <a:pt x="441947" y="164934"/>
                  </a:lnTo>
                  <a:lnTo>
                    <a:pt x="436054" y="121090"/>
                  </a:lnTo>
                  <a:lnTo>
                    <a:pt x="419424" y="81692"/>
                  </a:lnTo>
                  <a:lnTo>
                    <a:pt x="393630" y="48310"/>
                  </a:lnTo>
                  <a:lnTo>
                    <a:pt x="360245" y="22519"/>
                  </a:lnTo>
                  <a:lnTo>
                    <a:pt x="320844" y="5892"/>
                  </a:lnTo>
                  <a:lnTo>
                    <a:pt x="27699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0" name="CustomShape 29"/>
            <p:cNvSpPr/>
            <p:nvPr/>
          </p:nvSpPr>
          <p:spPr>
            <a:xfrm>
              <a:off x="2643480" y="2602800"/>
              <a:ext cx="808560" cy="401040"/>
            </a:xfrm>
            <a:custGeom>
              <a:avLst/>
              <a:gdLst/>
              <a:ahLst/>
              <a:cxnLst/>
              <a:rect l="l" t="t" r="r" b="b"/>
              <a:pathLst>
                <a:path w="808989" h="401319">
                  <a:moveTo>
                    <a:pt x="289686" y="0"/>
                  </a:moveTo>
                  <a:lnTo>
                    <a:pt x="238832" y="7533"/>
                  </a:lnTo>
                  <a:lnTo>
                    <a:pt x="193454" y="28674"/>
                  </a:lnTo>
                  <a:lnTo>
                    <a:pt x="155932" y="61230"/>
                  </a:lnTo>
                  <a:lnTo>
                    <a:pt x="128644" y="103012"/>
                  </a:lnTo>
                  <a:lnTo>
                    <a:pt x="113969" y="151828"/>
                  </a:lnTo>
                  <a:lnTo>
                    <a:pt x="69260" y="164400"/>
                  </a:lnTo>
                  <a:lnTo>
                    <a:pt x="33072" y="191596"/>
                  </a:lnTo>
                  <a:lnTo>
                    <a:pt x="8840" y="229982"/>
                  </a:lnTo>
                  <a:lnTo>
                    <a:pt x="0" y="276123"/>
                  </a:lnTo>
                  <a:lnTo>
                    <a:pt x="9818" y="324641"/>
                  </a:lnTo>
                  <a:lnTo>
                    <a:pt x="36577" y="364304"/>
                  </a:lnTo>
                  <a:lnTo>
                    <a:pt x="76236" y="391068"/>
                  </a:lnTo>
                  <a:lnTo>
                    <a:pt x="124752" y="400888"/>
                  </a:lnTo>
                  <a:lnTo>
                    <a:pt x="721258" y="400888"/>
                  </a:lnTo>
                  <a:lnTo>
                    <a:pt x="755348" y="393987"/>
                  </a:lnTo>
                  <a:lnTo>
                    <a:pt x="782762" y="375488"/>
                  </a:lnTo>
                  <a:lnTo>
                    <a:pt x="124752" y="375488"/>
                  </a:lnTo>
                  <a:lnTo>
                    <a:pt x="86120" y="367666"/>
                  </a:lnTo>
                  <a:lnTo>
                    <a:pt x="54535" y="346351"/>
                  </a:lnTo>
                  <a:lnTo>
                    <a:pt x="33221" y="314762"/>
                  </a:lnTo>
                  <a:lnTo>
                    <a:pt x="25399" y="276123"/>
                  </a:lnTo>
                  <a:lnTo>
                    <a:pt x="33226" y="237493"/>
                  </a:lnTo>
                  <a:lnTo>
                    <a:pt x="54595" y="205913"/>
                  </a:lnTo>
                  <a:lnTo>
                    <a:pt x="86345" y="184603"/>
                  </a:lnTo>
                  <a:lnTo>
                    <a:pt x="125310" y="176784"/>
                  </a:lnTo>
                  <a:lnTo>
                    <a:pt x="131952" y="176784"/>
                  </a:lnTo>
                  <a:lnTo>
                    <a:pt x="137464" y="171704"/>
                  </a:lnTo>
                  <a:lnTo>
                    <a:pt x="148686" y="120502"/>
                  </a:lnTo>
                  <a:lnTo>
                    <a:pt x="171505" y="82093"/>
                  </a:lnTo>
                  <a:lnTo>
                    <a:pt x="204154" y="52018"/>
                  </a:lnTo>
                  <a:lnTo>
                    <a:pt x="244319" y="32410"/>
                  </a:lnTo>
                  <a:lnTo>
                    <a:pt x="289686" y="25400"/>
                  </a:lnTo>
                  <a:lnTo>
                    <a:pt x="379781" y="25400"/>
                  </a:lnTo>
                  <a:lnTo>
                    <a:pt x="373992" y="21304"/>
                  </a:lnTo>
                  <a:lnTo>
                    <a:pt x="333861" y="5557"/>
                  </a:lnTo>
                  <a:lnTo>
                    <a:pt x="289686" y="0"/>
                  </a:lnTo>
                  <a:close/>
                  <a:moveTo>
                    <a:pt x="782762" y="250952"/>
                  </a:moveTo>
                  <a:lnTo>
                    <a:pt x="721258" y="250952"/>
                  </a:lnTo>
                  <a:lnTo>
                    <a:pt x="745475" y="255852"/>
                  </a:lnTo>
                  <a:lnTo>
                    <a:pt x="765270" y="269208"/>
                  </a:lnTo>
                  <a:lnTo>
                    <a:pt x="778626" y="289003"/>
                  </a:lnTo>
                  <a:lnTo>
                    <a:pt x="783526" y="313220"/>
                  </a:lnTo>
                  <a:lnTo>
                    <a:pt x="778626" y="337431"/>
                  </a:lnTo>
                  <a:lnTo>
                    <a:pt x="765270" y="357227"/>
                  </a:lnTo>
                  <a:lnTo>
                    <a:pt x="745475" y="370586"/>
                  </a:lnTo>
                  <a:lnTo>
                    <a:pt x="721258" y="375488"/>
                  </a:lnTo>
                  <a:lnTo>
                    <a:pt x="782762" y="375488"/>
                  </a:lnTo>
                  <a:lnTo>
                    <a:pt x="783218" y="375180"/>
                  </a:lnTo>
                  <a:lnTo>
                    <a:pt x="802025" y="347310"/>
                  </a:lnTo>
                  <a:lnTo>
                    <a:pt x="808926" y="313220"/>
                  </a:lnTo>
                  <a:lnTo>
                    <a:pt x="802025" y="279130"/>
                  </a:lnTo>
                  <a:lnTo>
                    <a:pt x="783218" y="251259"/>
                  </a:lnTo>
                  <a:lnTo>
                    <a:pt x="782762" y="250952"/>
                  </a:lnTo>
                  <a:close/>
                  <a:moveTo>
                    <a:pt x="638440" y="147307"/>
                  </a:moveTo>
                  <a:lnTo>
                    <a:pt x="560412" y="147307"/>
                  </a:lnTo>
                  <a:lnTo>
                    <a:pt x="601681" y="154993"/>
                  </a:lnTo>
                  <a:lnTo>
                    <a:pt x="636376" y="176223"/>
                  </a:lnTo>
                  <a:lnTo>
                    <a:pt x="661420" y="208252"/>
                  </a:lnTo>
                  <a:lnTo>
                    <a:pt x="673734" y="248335"/>
                  </a:lnTo>
                  <a:lnTo>
                    <a:pt x="674204" y="252501"/>
                  </a:lnTo>
                  <a:lnTo>
                    <a:pt x="676706" y="256171"/>
                  </a:lnTo>
                  <a:lnTo>
                    <a:pt x="684110" y="260096"/>
                  </a:lnTo>
                  <a:lnTo>
                    <a:pt x="688555" y="260083"/>
                  </a:lnTo>
                  <a:lnTo>
                    <a:pt x="692276" y="258140"/>
                  </a:lnTo>
                  <a:lnTo>
                    <a:pt x="699180" y="255002"/>
                  </a:lnTo>
                  <a:lnTo>
                    <a:pt x="706329" y="252755"/>
                  </a:lnTo>
                  <a:lnTo>
                    <a:pt x="713697" y="251403"/>
                  </a:lnTo>
                  <a:lnTo>
                    <a:pt x="721258" y="250952"/>
                  </a:lnTo>
                  <a:lnTo>
                    <a:pt x="782762" y="250952"/>
                  </a:lnTo>
                  <a:lnTo>
                    <a:pt x="755348" y="232452"/>
                  </a:lnTo>
                  <a:lnTo>
                    <a:pt x="739515" y="229247"/>
                  </a:lnTo>
                  <a:lnTo>
                    <a:pt x="696137" y="229247"/>
                  </a:lnTo>
                  <a:lnTo>
                    <a:pt x="677972" y="186227"/>
                  </a:lnTo>
                  <a:lnTo>
                    <a:pt x="647330" y="152246"/>
                  </a:lnTo>
                  <a:lnTo>
                    <a:pt x="638440" y="147307"/>
                  </a:lnTo>
                  <a:close/>
                  <a:moveTo>
                    <a:pt x="721258" y="225552"/>
                  </a:moveTo>
                  <a:lnTo>
                    <a:pt x="712762" y="225552"/>
                  </a:lnTo>
                  <a:lnTo>
                    <a:pt x="704278" y="226809"/>
                  </a:lnTo>
                  <a:lnTo>
                    <a:pt x="696137" y="229247"/>
                  </a:lnTo>
                  <a:lnTo>
                    <a:pt x="739515" y="229247"/>
                  </a:lnTo>
                  <a:lnTo>
                    <a:pt x="721258" y="225552"/>
                  </a:lnTo>
                  <a:close/>
                  <a:moveTo>
                    <a:pt x="379781" y="25400"/>
                  </a:moveTo>
                  <a:lnTo>
                    <a:pt x="289686" y="25400"/>
                  </a:lnTo>
                  <a:lnTo>
                    <a:pt x="337762" y="33174"/>
                  </a:lnTo>
                  <a:lnTo>
                    <a:pt x="379553" y="54814"/>
                  </a:lnTo>
                  <a:lnTo>
                    <a:pt x="412532" y="87791"/>
                  </a:lnTo>
                  <a:lnTo>
                    <a:pt x="434172" y="129578"/>
                  </a:lnTo>
                  <a:lnTo>
                    <a:pt x="441931" y="177552"/>
                  </a:lnTo>
                  <a:lnTo>
                    <a:pt x="441947" y="182308"/>
                  </a:lnTo>
                  <a:lnTo>
                    <a:pt x="441693" y="186893"/>
                  </a:lnTo>
                  <a:lnTo>
                    <a:pt x="440766" y="197256"/>
                  </a:lnTo>
                  <a:lnTo>
                    <a:pt x="444271" y="202679"/>
                  </a:lnTo>
                  <a:lnTo>
                    <a:pt x="455294" y="206489"/>
                  </a:lnTo>
                  <a:lnTo>
                    <a:pt x="461416" y="204406"/>
                  </a:lnTo>
                  <a:lnTo>
                    <a:pt x="464604" y="199491"/>
                  </a:lnTo>
                  <a:lnTo>
                    <a:pt x="483031" y="177552"/>
                  </a:lnTo>
                  <a:lnTo>
                    <a:pt x="505869" y="161145"/>
                  </a:lnTo>
                  <a:lnTo>
                    <a:pt x="512837" y="158407"/>
                  </a:lnTo>
                  <a:lnTo>
                    <a:pt x="466318" y="158407"/>
                  </a:lnTo>
                  <a:lnTo>
                    <a:pt x="456243" y="115791"/>
                  </a:lnTo>
                  <a:lnTo>
                    <a:pt x="436572" y="77810"/>
                  </a:lnTo>
                  <a:lnTo>
                    <a:pt x="408692" y="45851"/>
                  </a:lnTo>
                  <a:lnTo>
                    <a:pt x="379781" y="25400"/>
                  </a:lnTo>
                  <a:close/>
                  <a:moveTo>
                    <a:pt x="560412" y="121907"/>
                  </a:moveTo>
                  <a:lnTo>
                    <a:pt x="534353" y="124338"/>
                  </a:lnTo>
                  <a:lnTo>
                    <a:pt x="509617" y="131432"/>
                  </a:lnTo>
                  <a:lnTo>
                    <a:pt x="486755" y="142888"/>
                  </a:lnTo>
                  <a:lnTo>
                    <a:pt x="466318" y="158407"/>
                  </a:lnTo>
                  <a:lnTo>
                    <a:pt x="512837" y="158407"/>
                  </a:lnTo>
                  <a:lnTo>
                    <a:pt x="532026" y="150865"/>
                  </a:lnTo>
                  <a:lnTo>
                    <a:pt x="560412" y="147307"/>
                  </a:lnTo>
                  <a:lnTo>
                    <a:pt x="638440" y="147307"/>
                  </a:lnTo>
                  <a:lnTo>
                    <a:pt x="607160" y="129929"/>
                  </a:lnTo>
                  <a:lnTo>
                    <a:pt x="560412" y="121907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51" name="Group 30"/>
          <p:cNvGrpSpPr/>
          <p:nvPr/>
        </p:nvGrpSpPr>
        <p:grpSpPr>
          <a:xfrm>
            <a:off x="7607880" y="2136960"/>
            <a:ext cx="722520" cy="722880"/>
            <a:chOff x="7607880" y="2136960"/>
            <a:chExt cx="722520" cy="722880"/>
          </a:xfrm>
        </p:grpSpPr>
        <p:sp>
          <p:nvSpPr>
            <p:cNvPr id="252" name="CustomShape 31"/>
            <p:cNvSpPr/>
            <p:nvPr/>
          </p:nvSpPr>
          <p:spPr>
            <a:xfrm>
              <a:off x="7804440" y="2333520"/>
              <a:ext cx="329760" cy="32976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4947" y="0"/>
                  </a:moveTo>
                  <a:lnTo>
                    <a:pt x="121146" y="5901"/>
                  </a:lnTo>
                  <a:lnTo>
                    <a:pt x="81757" y="22551"/>
                  </a:lnTo>
                  <a:lnTo>
                    <a:pt x="48364" y="48364"/>
                  </a:lnTo>
                  <a:lnTo>
                    <a:pt x="22551" y="81757"/>
                  </a:lnTo>
                  <a:lnTo>
                    <a:pt x="5901" y="121146"/>
                  </a:lnTo>
                  <a:lnTo>
                    <a:pt x="0" y="164947"/>
                  </a:lnTo>
                  <a:lnTo>
                    <a:pt x="5901" y="208743"/>
                  </a:lnTo>
                  <a:lnTo>
                    <a:pt x="22551" y="248131"/>
                  </a:lnTo>
                  <a:lnTo>
                    <a:pt x="48364" y="281525"/>
                  </a:lnTo>
                  <a:lnTo>
                    <a:pt x="81757" y="307340"/>
                  </a:lnTo>
                  <a:lnTo>
                    <a:pt x="121146" y="323992"/>
                  </a:lnTo>
                  <a:lnTo>
                    <a:pt x="164947" y="329895"/>
                  </a:lnTo>
                  <a:lnTo>
                    <a:pt x="208743" y="323992"/>
                  </a:lnTo>
                  <a:lnTo>
                    <a:pt x="248128" y="307340"/>
                  </a:lnTo>
                  <a:lnTo>
                    <a:pt x="251809" y="304495"/>
                  </a:lnTo>
                  <a:lnTo>
                    <a:pt x="164947" y="304495"/>
                  </a:lnTo>
                  <a:lnTo>
                    <a:pt x="120886" y="297368"/>
                  </a:lnTo>
                  <a:lnTo>
                    <a:pt x="82584" y="277532"/>
                  </a:lnTo>
                  <a:lnTo>
                    <a:pt x="52359" y="247304"/>
                  </a:lnTo>
                  <a:lnTo>
                    <a:pt x="32525" y="209004"/>
                  </a:lnTo>
                  <a:lnTo>
                    <a:pt x="25400" y="164947"/>
                  </a:lnTo>
                  <a:lnTo>
                    <a:pt x="32525" y="120886"/>
                  </a:lnTo>
                  <a:lnTo>
                    <a:pt x="52359" y="82584"/>
                  </a:lnTo>
                  <a:lnTo>
                    <a:pt x="82584" y="52359"/>
                  </a:lnTo>
                  <a:lnTo>
                    <a:pt x="120886" y="32525"/>
                  </a:lnTo>
                  <a:lnTo>
                    <a:pt x="164947" y="25400"/>
                  </a:lnTo>
                  <a:lnTo>
                    <a:pt x="251813" y="25400"/>
                  </a:lnTo>
                  <a:lnTo>
                    <a:pt x="248128" y="22551"/>
                  </a:lnTo>
                  <a:lnTo>
                    <a:pt x="208743" y="5901"/>
                  </a:lnTo>
                  <a:lnTo>
                    <a:pt x="164947" y="0"/>
                  </a:lnTo>
                  <a:close/>
                  <a:moveTo>
                    <a:pt x="251813" y="25400"/>
                  </a:moveTo>
                  <a:lnTo>
                    <a:pt x="164947" y="25400"/>
                  </a:lnTo>
                  <a:lnTo>
                    <a:pt x="209007" y="32525"/>
                  </a:lnTo>
                  <a:lnTo>
                    <a:pt x="247305" y="52359"/>
                  </a:lnTo>
                  <a:lnTo>
                    <a:pt x="277527" y="82584"/>
                  </a:lnTo>
                  <a:lnTo>
                    <a:pt x="297358" y="120886"/>
                  </a:lnTo>
                  <a:lnTo>
                    <a:pt x="304482" y="164947"/>
                  </a:lnTo>
                  <a:lnTo>
                    <a:pt x="297358" y="209004"/>
                  </a:lnTo>
                  <a:lnTo>
                    <a:pt x="277527" y="247304"/>
                  </a:lnTo>
                  <a:lnTo>
                    <a:pt x="247305" y="277532"/>
                  </a:lnTo>
                  <a:lnTo>
                    <a:pt x="209007" y="297368"/>
                  </a:lnTo>
                  <a:lnTo>
                    <a:pt x="164947" y="304495"/>
                  </a:lnTo>
                  <a:lnTo>
                    <a:pt x="251809" y="304495"/>
                  </a:lnTo>
                  <a:lnTo>
                    <a:pt x="281519" y="281525"/>
                  </a:lnTo>
                  <a:lnTo>
                    <a:pt x="307331" y="248131"/>
                  </a:lnTo>
                  <a:lnTo>
                    <a:pt x="323980" y="208743"/>
                  </a:lnTo>
                  <a:lnTo>
                    <a:pt x="329882" y="164947"/>
                  </a:lnTo>
                  <a:lnTo>
                    <a:pt x="323980" y="121146"/>
                  </a:lnTo>
                  <a:lnTo>
                    <a:pt x="307331" y="81757"/>
                  </a:lnTo>
                  <a:lnTo>
                    <a:pt x="281519" y="48364"/>
                  </a:lnTo>
                  <a:lnTo>
                    <a:pt x="251813" y="2540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53" name="object 36"/>
            <p:cNvPicPr/>
            <p:nvPr/>
          </p:nvPicPr>
          <p:blipFill>
            <a:blip r:embed="rId5"/>
            <a:stretch/>
          </p:blipFill>
          <p:spPr>
            <a:xfrm>
              <a:off x="8140680" y="2237400"/>
              <a:ext cx="88560" cy="87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54" name="CustomShape 32"/>
            <p:cNvSpPr/>
            <p:nvPr/>
          </p:nvSpPr>
          <p:spPr>
            <a:xfrm>
              <a:off x="8219160" y="2485080"/>
              <a:ext cx="111240" cy="25200"/>
            </a:xfrm>
            <a:custGeom>
              <a:avLst/>
              <a:gdLst/>
              <a:ahLst/>
              <a:cxnLst/>
              <a:rect l="l" t="t" r="r" b="b"/>
              <a:pathLst>
                <a:path w="111759" h="25400">
                  <a:moveTo>
                    <a:pt x="105867" y="0"/>
                  </a:moveTo>
                  <a:lnTo>
                    <a:pt x="5676" y="0"/>
                  </a:lnTo>
                  <a:lnTo>
                    <a:pt x="0" y="5689"/>
                  </a:lnTo>
                  <a:lnTo>
                    <a:pt x="0" y="19710"/>
                  </a:lnTo>
                  <a:lnTo>
                    <a:pt x="5676" y="25400"/>
                  </a:lnTo>
                  <a:lnTo>
                    <a:pt x="98844" y="25400"/>
                  </a:lnTo>
                  <a:lnTo>
                    <a:pt x="105867" y="25400"/>
                  </a:lnTo>
                  <a:lnTo>
                    <a:pt x="111544" y="19710"/>
                  </a:lnTo>
                  <a:lnTo>
                    <a:pt x="111544" y="5689"/>
                  </a:lnTo>
                  <a:lnTo>
                    <a:pt x="105867" y="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55" name="object 38"/>
            <p:cNvPicPr/>
            <p:nvPr/>
          </p:nvPicPr>
          <p:blipFill>
            <a:blip r:embed="rId6"/>
            <a:stretch/>
          </p:blipFill>
          <p:spPr>
            <a:xfrm>
              <a:off x="8141760" y="2669760"/>
              <a:ext cx="88560" cy="87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56" name="CustomShape 33"/>
            <p:cNvSpPr/>
            <p:nvPr/>
          </p:nvSpPr>
          <p:spPr>
            <a:xfrm>
              <a:off x="7957440" y="2748600"/>
              <a:ext cx="25200" cy="111240"/>
            </a:xfrm>
            <a:custGeom>
              <a:avLst/>
              <a:gdLst/>
              <a:ahLst/>
              <a:cxnLst/>
              <a:rect l="l" t="t" r="r" b="b"/>
              <a:pathLst>
                <a:path w="25400" h="111760">
                  <a:moveTo>
                    <a:pt x="19723" y="0"/>
                  </a:moveTo>
                  <a:lnTo>
                    <a:pt x="5676" y="0"/>
                  </a:lnTo>
                  <a:lnTo>
                    <a:pt x="0" y="5689"/>
                  </a:lnTo>
                  <a:lnTo>
                    <a:pt x="0" y="105854"/>
                  </a:lnTo>
                  <a:lnTo>
                    <a:pt x="5676" y="111544"/>
                  </a:lnTo>
                  <a:lnTo>
                    <a:pt x="12700" y="111544"/>
                  </a:lnTo>
                  <a:lnTo>
                    <a:pt x="19723" y="111544"/>
                  </a:lnTo>
                  <a:lnTo>
                    <a:pt x="25400" y="105854"/>
                  </a:lnTo>
                  <a:lnTo>
                    <a:pt x="25400" y="5689"/>
                  </a:lnTo>
                  <a:lnTo>
                    <a:pt x="19723" y="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57" name="object 40"/>
            <p:cNvPicPr/>
            <p:nvPr/>
          </p:nvPicPr>
          <p:blipFill>
            <a:blip r:embed="rId7"/>
            <a:stretch/>
          </p:blipFill>
          <p:spPr>
            <a:xfrm>
              <a:off x="7709400" y="2670840"/>
              <a:ext cx="88560" cy="87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58" name="CustomShape 34"/>
            <p:cNvSpPr/>
            <p:nvPr/>
          </p:nvSpPr>
          <p:spPr>
            <a:xfrm>
              <a:off x="7607880" y="2486520"/>
              <a:ext cx="111240" cy="25200"/>
            </a:xfrm>
            <a:custGeom>
              <a:avLst/>
              <a:gdLst/>
              <a:ahLst/>
              <a:cxnLst/>
              <a:rect l="l" t="t" r="r" b="b"/>
              <a:pathLst>
                <a:path w="111759" h="25400">
                  <a:moveTo>
                    <a:pt x="105854" y="0"/>
                  </a:moveTo>
                  <a:lnTo>
                    <a:pt x="5676" y="0"/>
                  </a:lnTo>
                  <a:lnTo>
                    <a:pt x="0" y="5689"/>
                  </a:lnTo>
                  <a:lnTo>
                    <a:pt x="0" y="19710"/>
                  </a:lnTo>
                  <a:lnTo>
                    <a:pt x="5676" y="25400"/>
                  </a:lnTo>
                  <a:lnTo>
                    <a:pt x="98831" y="25400"/>
                  </a:lnTo>
                  <a:lnTo>
                    <a:pt x="105854" y="25400"/>
                  </a:lnTo>
                  <a:lnTo>
                    <a:pt x="111531" y="19710"/>
                  </a:lnTo>
                  <a:lnTo>
                    <a:pt x="111531" y="5689"/>
                  </a:lnTo>
                  <a:lnTo>
                    <a:pt x="105854" y="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59" name="object 42"/>
            <p:cNvPicPr/>
            <p:nvPr/>
          </p:nvPicPr>
          <p:blipFill>
            <a:blip r:embed="rId8"/>
            <a:stretch/>
          </p:blipFill>
          <p:spPr>
            <a:xfrm>
              <a:off x="7708320" y="2238480"/>
              <a:ext cx="88560" cy="87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60" name="CustomShape 35"/>
            <p:cNvSpPr/>
            <p:nvPr/>
          </p:nvSpPr>
          <p:spPr>
            <a:xfrm>
              <a:off x="7956000" y="2136960"/>
              <a:ext cx="25200" cy="111240"/>
            </a:xfrm>
            <a:custGeom>
              <a:avLst/>
              <a:gdLst/>
              <a:ahLst/>
              <a:cxnLst/>
              <a:rect l="l" t="t" r="r" b="b"/>
              <a:pathLst>
                <a:path w="25400" h="111760">
                  <a:moveTo>
                    <a:pt x="19723" y="0"/>
                  </a:moveTo>
                  <a:lnTo>
                    <a:pt x="5676" y="0"/>
                  </a:lnTo>
                  <a:lnTo>
                    <a:pt x="0" y="5689"/>
                  </a:lnTo>
                  <a:lnTo>
                    <a:pt x="0" y="105854"/>
                  </a:lnTo>
                  <a:lnTo>
                    <a:pt x="5676" y="111544"/>
                  </a:lnTo>
                  <a:lnTo>
                    <a:pt x="12700" y="111544"/>
                  </a:lnTo>
                  <a:lnTo>
                    <a:pt x="19723" y="111544"/>
                  </a:lnTo>
                  <a:lnTo>
                    <a:pt x="25400" y="105854"/>
                  </a:lnTo>
                  <a:lnTo>
                    <a:pt x="25400" y="5689"/>
                  </a:lnTo>
                  <a:lnTo>
                    <a:pt x="19723" y="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3892911-170B-4620-AA05-50A285218EF6}"/>
              </a:ext>
            </a:extLst>
          </p:cNvPr>
          <p:cNvSpPr txBox="1"/>
          <p:nvPr/>
        </p:nvSpPr>
        <p:spPr>
          <a:xfrm>
            <a:off x="2380198" y="745200"/>
            <a:ext cx="74062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hu-HU" sz="3200"/>
              <a:t>ПРИНЦИП </a:t>
            </a:r>
            <a:r>
              <a:rPr lang="en-GB" sz="3200"/>
              <a:t>#1:</a:t>
            </a:r>
            <a:br>
              <a:rPr lang="en-GB" sz="3200"/>
            </a:br>
            <a:r>
              <a:rPr lang="en-GB" sz="3200"/>
              <a:t> </a:t>
            </a:r>
            <a:r>
              <a:rPr lang="hu-HU" sz="3200"/>
              <a:t>НЕ ЗАГАЂУЈТЕ РЕКУ</a:t>
            </a:r>
            <a:endParaRPr lang="en-GB" sz="3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1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220" name="CustomShape 2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1" name="CustomShape 3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37" y="329806"/>
                  </a:lnTo>
                  <a:lnTo>
                    <a:pt x="23037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72" y="311581"/>
                  </a:moveTo>
                  <a:lnTo>
                    <a:pt x="53314" y="311581"/>
                  </a:lnTo>
                  <a:lnTo>
                    <a:pt x="53314" y="335203"/>
                  </a:lnTo>
                  <a:lnTo>
                    <a:pt x="52603" y="338061"/>
                  </a:lnTo>
                  <a:lnTo>
                    <a:pt x="49847" y="341020"/>
                  </a:lnTo>
                  <a:lnTo>
                    <a:pt x="47459" y="341782"/>
                  </a:lnTo>
                  <a:lnTo>
                    <a:pt x="42303" y="341782"/>
                  </a:lnTo>
                  <a:lnTo>
                    <a:pt x="35750" y="333883"/>
                  </a:lnTo>
                  <a:lnTo>
                    <a:pt x="35750" y="311581"/>
                  </a:lnTo>
                  <a:lnTo>
                    <a:pt x="31330" y="311581"/>
                  </a:lnTo>
                  <a:lnTo>
                    <a:pt x="31330" y="334556"/>
                  </a:lnTo>
                  <a:lnTo>
                    <a:pt x="31724" y="337388"/>
                  </a:lnTo>
                  <a:lnTo>
                    <a:pt x="33451" y="341490"/>
                  </a:lnTo>
                  <a:lnTo>
                    <a:pt x="34861" y="343052"/>
                  </a:lnTo>
                  <a:lnTo>
                    <a:pt x="38887" y="345224"/>
                  </a:lnTo>
                  <a:lnTo>
                    <a:pt x="41427" y="345782"/>
                  </a:lnTo>
                  <a:lnTo>
                    <a:pt x="47866" y="345782"/>
                  </a:lnTo>
                  <a:lnTo>
                    <a:pt x="57772" y="334391"/>
                  </a:lnTo>
                  <a:lnTo>
                    <a:pt x="57772" y="311581"/>
                  </a:lnTo>
                  <a:close/>
                  <a:moveTo>
                    <a:pt x="94894" y="345198"/>
                  </a:moveTo>
                  <a:lnTo>
                    <a:pt x="87845" y="334251"/>
                  </a:lnTo>
                  <a:lnTo>
                    <a:pt x="86652" y="332765"/>
                  </a:lnTo>
                  <a:lnTo>
                    <a:pt x="85318" y="331597"/>
                  </a:lnTo>
                  <a:lnTo>
                    <a:pt x="84696" y="331025"/>
                  </a:lnTo>
                  <a:lnTo>
                    <a:pt x="83718" y="330428"/>
                  </a:lnTo>
                  <a:lnTo>
                    <a:pt x="83400" y="330263"/>
                  </a:lnTo>
                  <a:lnTo>
                    <a:pt x="82664" y="329882"/>
                  </a:lnTo>
                  <a:lnTo>
                    <a:pt x="85902" y="329450"/>
                  </a:lnTo>
                  <a:lnTo>
                    <a:pt x="88252" y="328409"/>
                  </a:lnTo>
                  <a:lnTo>
                    <a:pt x="90157" y="326415"/>
                  </a:lnTo>
                  <a:lnTo>
                    <a:pt x="91338" y="325132"/>
                  </a:lnTo>
                  <a:lnTo>
                    <a:pt x="92125" y="323138"/>
                  </a:lnTo>
                  <a:lnTo>
                    <a:pt x="92125" y="318909"/>
                  </a:lnTo>
                  <a:lnTo>
                    <a:pt x="87553" y="312699"/>
                  </a:lnTo>
                  <a:lnTo>
                    <a:pt x="87553" y="320725"/>
                  </a:lnTo>
                  <a:lnTo>
                    <a:pt x="86652" y="323748"/>
                  </a:lnTo>
                  <a:lnTo>
                    <a:pt x="84035" y="325793"/>
                  </a:lnTo>
                  <a:lnTo>
                    <a:pt x="82880" y="326212"/>
                  </a:lnTo>
                  <a:lnTo>
                    <a:pt x="81267" y="326415"/>
                  </a:lnTo>
                  <a:lnTo>
                    <a:pt x="69684" y="326415"/>
                  </a:lnTo>
                  <a:lnTo>
                    <a:pt x="69684" y="315302"/>
                  </a:lnTo>
                  <a:lnTo>
                    <a:pt x="82842" y="315302"/>
                  </a:lnTo>
                  <a:lnTo>
                    <a:pt x="84670" y="315823"/>
                  </a:lnTo>
                  <a:lnTo>
                    <a:pt x="86969" y="317868"/>
                  </a:lnTo>
                  <a:lnTo>
                    <a:pt x="87452" y="318909"/>
                  </a:lnTo>
                  <a:lnTo>
                    <a:pt x="87553" y="320725"/>
                  </a:lnTo>
                  <a:lnTo>
                    <a:pt x="87553" y="312699"/>
                  </a:lnTo>
                  <a:lnTo>
                    <a:pt x="86982" y="312483"/>
                  </a:lnTo>
                  <a:lnTo>
                    <a:pt x="85420" y="311873"/>
                  </a:lnTo>
                  <a:lnTo>
                    <a:pt x="83146" y="311581"/>
                  </a:lnTo>
                  <a:lnTo>
                    <a:pt x="65227" y="311581"/>
                  </a:lnTo>
                  <a:lnTo>
                    <a:pt x="65227" y="345198"/>
                  </a:lnTo>
                  <a:lnTo>
                    <a:pt x="69684" y="345198"/>
                  </a:lnTo>
                  <a:lnTo>
                    <a:pt x="69684" y="330263"/>
                  </a:lnTo>
                  <a:lnTo>
                    <a:pt x="74853" y="330263"/>
                  </a:lnTo>
                  <a:lnTo>
                    <a:pt x="89281" y="345198"/>
                  </a:lnTo>
                  <a:lnTo>
                    <a:pt x="94894" y="345198"/>
                  </a:lnTo>
                  <a:close/>
                  <a:moveTo>
                    <a:pt x="129933" y="325069"/>
                  </a:moveTo>
                  <a:lnTo>
                    <a:pt x="129260" y="322059"/>
                  </a:lnTo>
                  <a:lnTo>
                    <a:pt x="126657" y="316750"/>
                  </a:lnTo>
                  <a:lnTo>
                    <a:pt x="125234" y="315226"/>
                  </a:lnTo>
                  <a:lnTo>
                    <a:pt x="125234" y="332968"/>
                  </a:lnTo>
                  <a:lnTo>
                    <a:pt x="124231" y="336054"/>
                  </a:lnTo>
                  <a:lnTo>
                    <a:pt x="119913" y="340804"/>
                  </a:lnTo>
                  <a:lnTo>
                    <a:pt x="117144" y="341947"/>
                  </a:lnTo>
                  <a:lnTo>
                    <a:pt x="110540" y="341947"/>
                  </a:lnTo>
                  <a:lnTo>
                    <a:pt x="107784" y="340804"/>
                  </a:lnTo>
                  <a:lnTo>
                    <a:pt x="105587" y="338480"/>
                  </a:lnTo>
                  <a:lnTo>
                    <a:pt x="103416" y="336130"/>
                  </a:lnTo>
                  <a:lnTo>
                    <a:pt x="102336" y="332968"/>
                  </a:lnTo>
                  <a:lnTo>
                    <a:pt x="102336" y="323811"/>
                  </a:lnTo>
                  <a:lnTo>
                    <a:pt x="103466" y="320205"/>
                  </a:lnTo>
                  <a:lnTo>
                    <a:pt x="108013" y="315887"/>
                  </a:lnTo>
                  <a:lnTo>
                    <a:pt x="110718" y="314807"/>
                  </a:lnTo>
                  <a:lnTo>
                    <a:pt x="116090" y="314807"/>
                  </a:lnTo>
                  <a:lnTo>
                    <a:pt x="125234" y="332968"/>
                  </a:lnTo>
                  <a:lnTo>
                    <a:pt x="125234" y="315226"/>
                  </a:lnTo>
                  <a:lnTo>
                    <a:pt x="124853" y="314807"/>
                  </a:lnTo>
                  <a:lnTo>
                    <a:pt x="119748" y="311734"/>
                  </a:lnTo>
                  <a:lnTo>
                    <a:pt x="116967" y="310997"/>
                  </a:lnTo>
                  <a:lnTo>
                    <a:pt x="109105" y="310997"/>
                  </a:lnTo>
                  <a:lnTo>
                    <a:pt x="105257" y="312534"/>
                  </a:lnTo>
                  <a:lnTo>
                    <a:pt x="102247" y="315734"/>
                  </a:lnTo>
                  <a:lnTo>
                    <a:pt x="99250" y="318846"/>
                  </a:lnTo>
                  <a:lnTo>
                    <a:pt x="97751" y="323240"/>
                  </a:lnTo>
                  <a:lnTo>
                    <a:pt x="97764" y="331851"/>
                  </a:lnTo>
                  <a:lnTo>
                    <a:pt x="98399" y="334556"/>
                  </a:lnTo>
                  <a:lnTo>
                    <a:pt x="110693" y="345782"/>
                  </a:lnTo>
                  <a:lnTo>
                    <a:pt x="116763" y="345782"/>
                  </a:lnTo>
                  <a:lnTo>
                    <a:pt x="119481" y="345097"/>
                  </a:lnTo>
                  <a:lnTo>
                    <a:pt x="124510" y="342303"/>
                  </a:lnTo>
                  <a:lnTo>
                    <a:pt x="124853" y="341947"/>
                  </a:lnTo>
                  <a:lnTo>
                    <a:pt x="126466" y="340283"/>
                  </a:lnTo>
                  <a:lnTo>
                    <a:pt x="129235" y="334899"/>
                  </a:lnTo>
                  <a:lnTo>
                    <a:pt x="129933" y="331851"/>
                  </a:lnTo>
                  <a:lnTo>
                    <a:pt x="129933" y="325069"/>
                  </a:lnTo>
                  <a:close/>
                  <a:moveTo>
                    <a:pt x="161302" y="319620"/>
                  </a:moveTo>
                  <a:lnTo>
                    <a:pt x="156730" y="312851"/>
                  </a:lnTo>
                  <a:lnTo>
                    <a:pt x="156730" y="323367"/>
                  </a:lnTo>
                  <a:lnTo>
                    <a:pt x="156095" y="324866"/>
                  </a:lnTo>
                  <a:lnTo>
                    <a:pt x="154914" y="325958"/>
                  </a:lnTo>
                  <a:lnTo>
                    <a:pt x="153695" y="327012"/>
                  </a:lnTo>
                  <a:lnTo>
                    <a:pt x="151650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23" y="315544"/>
                  </a:lnTo>
                  <a:lnTo>
                    <a:pt x="152120" y="315620"/>
                  </a:lnTo>
                  <a:lnTo>
                    <a:pt x="152831" y="315836"/>
                  </a:lnTo>
                  <a:lnTo>
                    <a:pt x="154000" y="316153"/>
                  </a:lnTo>
                  <a:lnTo>
                    <a:pt x="154952" y="316814"/>
                  </a:lnTo>
                  <a:lnTo>
                    <a:pt x="155638" y="317817"/>
                  </a:lnTo>
                  <a:lnTo>
                    <a:pt x="156375" y="318833"/>
                  </a:lnTo>
                  <a:lnTo>
                    <a:pt x="156603" y="319620"/>
                  </a:lnTo>
                  <a:lnTo>
                    <a:pt x="156730" y="323367"/>
                  </a:lnTo>
                  <a:lnTo>
                    <a:pt x="156730" y="312851"/>
                  </a:lnTo>
                  <a:lnTo>
                    <a:pt x="156502" y="312686"/>
                  </a:lnTo>
                  <a:lnTo>
                    <a:pt x="155105" y="312178"/>
                  </a:lnTo>
                  <a:lnTo>
                    <a:pt x="153454" y="311899"/>
                  </a:lnTo>
                  <a:lnTo>
                    <a:pt x="152285" y="311670"/>
                  </a:lnTo>
                  <a:lnTo>
                    <a:pt x="150571" y="311594"/>
                  </a:lnTo>
                  <a:lnTo>
                    <a:pt x="135636" y="311594"/>
                  </a:lnTo>
                  <a:lnTo>
                    <a:pt x="135636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492" y="331533"/>
                  </a:lnTo>
                  <a:lnTo>
                    <a:pt x="156743" y="330542"/>
                  </a:lnTo>
                  <a:lnTo>
                    <a:pt x="159524" y="327558"/>
                  </a:lnTo>
                  <a:lnTo>
                    <a:pt x="160413" y="326580"/>
                  </a:lnTo>
                  <a:lnTo>
                    <a:pt x="161302" y="324154"/>
                  </a:lnTo>
                  <a:lnTo>
                    <a:pt x="161302" y="319620"/>
                  </a:lnTo>
                  <a:close/>
                  <a:moveTo>
                    <a:pt x="192189" y="341236"/>
                  </a:moveTo>
                  <a:lnTo>
                    <a:pt x="171551" y="341236"/>
                  </a:lnTo>
                  <a:lnTo>
                    <a:pt x="171551" y="329780"/>
                  </a:lnTo>
                  <a:lnTo>
                    <a:pt x="190131" y="329780"/>
                  </a:lnTo>
                  <a:lnTo>
                    <a:pt x="190131" y="325843"/>
                  </a:lnTo>
                  <a:lnTo>
                    <a:pt x="171551" y="325843"/>
                  </a:lnTo>
                  <a:lnTo>
                    <a:pt x="171551" y="315531"/>
                  </a:lnTo>
                  <a:lnTo>
                    <a:pt x="191414" y="315531"/>
                  </a:lnTo>
                  <a:lnTo>
                    <a:pt x="191414" y="311581"/>
                  </a:lnTo>
                  <a:lnTo>
                    <a:pt x="167081" y="311581"/>
                  </a:lnTo>
                  <a:lnTo>
                    <a:pt x="167081" y="345198"/>
                  </a:lnTo>
                  <a:lnTo>
                    <a:pt x="192189" y="345198"/>
                  </a:lnTo>
                  <a:lnTo>
                    <a:pt x="192189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72" y="331393"/>
                  </a:lnTo>
                  <a:lnTo>
                    <a:pt x="215773" y="319925"/>
                  </a:lnTo>
                  <a:lnTo>
                    <a:pt x="215773" y="331393"/>
                  </a:lnTo>
                  <a:lnTo>
                    <a:pt x="204343" y="331393"/>
                  </a:lnTo>
                  <a:lnTo>
                    <a:pt x="208826" y="319417"/>
                  </a:lnTo>
                  <a:lnTo>
                    <a:pt x="209410" y="317271"/>
                  </a:lnTo>
                  <a:lnTo>
                    <a:pt x="209867" y="315087"/>
                  </a:lnTo>
                  <a:lnTo>
                    <a:pt x="210350" y="316915"/>
                  </a:lnTo>
                  <a:lnTo>
                    <a:pt x="211239" y="319417"/>
                  </a:lnTo>
                  <a:lnTo>
                    <a:pt x="215773" y="331393"/>
                  </a:lnTo>
                  <a:lnTo>
                    <a:pt x="215773" y="319925"/>
                  </a:lnTo>
                  <a:lnTo>
                    <a:pt x="213791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60" y="335013"/>
                  </a:lnTo>
                  <a:lnTo>
                    <a:pt x="217119" y="335013"/>
                  </a:lnTo>
                  <a:lnTo>
                    <a:pt x="221043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188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87" y="311581"/>
                  </a:moveTo>
                  <a:lnTo>
                    <a:pt x="298729" y="311581"/>
                  </a:lnTo>
                  <a:lnTo>
                    <a:pt x="298729" y="335203"/>
                  </a:lnTo>
                  <a:lnTo>
                    <a:pt x="298043" y="338061"/>
                  </a:lnTo>
                  <a:lnTo>
                    <a:pt x="295249" y="341020"/>
                  </a:lnTo>
                  <a:lnTo>
                    <a:pt x="292912" y="341782"/>
                  </a:lnTo>
                  <a:lnTo>
                    <a:pt x="287731" y="341782"/>
                  </a:lnTo>
                  <a:lnTo>
                    <a:pt x="281178" y="333883"/>
                  </a:lnTo>
                  <a:lnTo>
                    <a:pt x="281178" y="311581"/>
                  </a:lnTo>
                  <a:lnTo>
                    <a:pt x="276733" y="311581"/>
                  </a:lnTo>
                  <a:lnTo>
                    <a:pt x="276733" y="334556"/>
                  </a:lnTo>
                  <a:lnTo>
                    <a:pt x="277164" y="337388"/>
                  </a:lnTo>
                  <a:lnTo>
                    <a:pt x="278879" y="341490"/>
                  </a:lnTo>
                  <a:lnTo>
                    <a:pt x="280289" y="343052"/>
                  </a:lnTo>
                  <a:lnTo>
                    <a:pt x="284302" y="345224"/>
                  </a:lnTo>
                  <a:lnTo>
                    <a:pt x="286854" y="345782"/>
                  </a:lnTo>
                  <a:lnTo>
                    <a:pt x="293281" y="345782"/>
                  </a:lnTo>
                  <a:lnTo>
                    <a:pt x="303187" y="334391"/>
                  </a:lnTo>
                  <a:lnTo>
                    <a:pt x="303187" y="311581"/>
                  </a:lnTo>
                  <a:close/>
                  <a:moveTo>
                    <a:pt x="337058" y="311581"/>
                  </a:moveTo>
                  <a:lnTo>
                    <a:pt x="332790" y="311581"/>
                  </a:lnTo>
                  <a:lnTo>
                    <a:pt x="332790" y="337985"/>
                  </a:lnTo>
                  <a:lnTo>
                    <a:pt x="315099" y="311581"/>
                  </a:lnTo>
                  <a:lnTo>
                    <a:pt x="310565" y="311581"/>
                  </a:lnTo>
                  <a:lnTo>
                    <a:pt x="310565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86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58" y="311581"/>
                  </a:moveTo>
                  <a:lnTo>
                    <a:pt x="345300" y="311581"/>
                  </a:lnTo>
                  <a:lnTo>
                    <a:pt x="345300" y="345198"/>
                  </a:lnTo>
                  <a:lnTo>
                    <a:pt x="349758" y="345198"/>
                  </a:lnTo>
                  <a:lnTo>
                    <a:pt x="349758" y="311581"/>
                  </a:lnTo>
                  <a:close/>
                  <a:moveTo>
                    <a:pt x="420573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76860"/>
                  </a:lnTo>
                  <a:lnTo>
                    <a:pt x="0" y="280670"/>
                  </a:lnTo>
                  <a:lnTo>
                    <a:pt x="420573" y="280670"/>
                  </a:lnTo>
                  <a:lnTo>
                    <a:pt x="420573" y="277253"/>
                  </a:lnTo>
                  <a:lnTo>
                    <a:pt x="420573" y="276860"/>
                  </a:lnTo>
                  <a:lnTo>
                    <a:pt x="420573" y="4000"/>
                  </a:lnTo>
                  <a:lnTo>
                    <a:pt x="417004" y="4000"/>
                  </a:lnTo>
                  <a:lnTo>
                    <a:pt x="417004" y="276860"/>
                  </a:lnTo>
                  <a:lnTo>
                    <a:pt x="416991" y="4000"/>
                  </a:lnTo>
                  <a:lnTo>
                    <a:pt x="3581" y="4000"/>
                  </a:lnTo>
                  <a:lnTo>
                    <a:pt x="3581" y="3810"/>
                  </a:lnTo>
                  <a:lnTo>
                    <a:pt x="420573" y="3810"/>
                  </a:lnTo>
                  <a:lnTo>
                    <a:pt x="42057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22" name="object 5"/>
            <p:cNvPicPr/>
            <p:nvPr/>
          </p:nvPicPr>
          <p:blipFill>
            <a:blip r:embed="rId2"/>
            <a:stretch/>
          </p:blipFill>
          <p:spPr>
            <a:xfrm>
              <a:off x="1157436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23" name="CustomShape 4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81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2161" y="29806"/>
                  </a:lnTo>
                  <a:lnTo>
                    <a:pt x="19405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7848" y="27482"/>
                  </a:lnTo>
                  <a:lnTo>
                    <a:pt x="5664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27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66" y="3797"/>
                  </a:lnTo>
                  <a:lnTo>
                    <a:pt x="18326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495" y="4737"/>
                  </a:lnTo>
                  <a:lnTo>
                    <a:pt x="1511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81" y="20840"/>
                  </a:lnTo>
                  <a:lnTo>
                    <a:pt x="32181" y="14084"/>
                  </a:lnTo>
                  <a:close/>
                  <a:moveTo>
                    <a:pt x="63881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81" y="34048"/>
                  </a:lnTo>
                  <a:lnTo>
                    <a:pt x="63881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24" name="object 7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3ED69707-3D68-4C82-AD05-7387C086AFD4}"/>
              </a:ext>
            </a:extLst>
          </p:cNvPr>
          <p:cNvSpPr txBox="1"/>
          <p:nvPr/>
        </p:nvSpPr>
        <p:spPr>
          <a:xfrm>
            <a:off x="2380198" y="745200"/>
            <a:ext cx="74062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hu-HU" sz="3200"/>
              <a:t>ПРИНЦИП</a:t>
            </a:r>
            <a:r>
              <a:rPr lang="en-GB" sz="3200"/>
              <a:t> #1:</a:t>
            </a:r>
            <a:br>
              <a:rPr lang="en-GB" sz="3200"/>
            </a:br>
            <a:r>
              <a:rPr lang="en-GB" sz="3200"/>
              <a:t> </a:t>
            </a:r>
            <a:r>
              <a:rPr lang="hu-HU" sz="3200"/>
              <a:t>НЕ ЗАГАЂУЈТЕ РЕКУ</a:t>
            </a:r>
            <a:endParaRPr lang="en-GB" sz="3200"/>
          </a:p>
        </p:txBody>
      </p:sp>
      <p:graphicFrame>
        <p:nvGraphicFramePr>
          <p:cNvPr id="25" name="Table 9">
            <a:extLst>
              <a:ext uri="{FF2B5EF4-FFF2-40B4-BE49-F238E27FC236}">
                <a16:creationId xmlns:a16="http://schemas.microsoft.com/office/drawing/2014/main" id="{CDCDEC15-83B9-4914-94A7-B733F7494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284697"/>
              </p:ext>
            </p:extLst>
          </p:nvPr>
        </p:nvGraphicFramePr>
        <p:xfrm>
          <a:off x="705972" y="2198895"/>
          <a:ext cx="10768182" cy="415584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440920">
                  <a:extLst>
                    <a:ext uri="{9D8B030D-6E8A-4147-A177-3AD203B41FA5}">
                      <a16:colId xmlns:a16="http://schemas.microsoft.com/office/drawing/2014/main" val="399973627"/>
                    </a:ext>
                  </a:extLst>
                </a:gridCol>
                <a:gridCol w="5327262">
                  <a:extLst>
                    <a:ext uri="{9D8B030D-6E8A-4147-A177-3AD203B41FA5}">
                      <a16:colId xmlns:a16="http://schemas.microsoft.com/office/drawing/2014/main" val="3082256515"/>
                    </a:ext>
                  </a:extLst>
                </a:gridCol>
              </a:tblGrid>
              <a:tr h="396103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b="1" noProof="0" dirty="0"/>
                        <a:t>Ваш задатак као домаћин</a:t>
                      </a:r>
                      <a:r>
                        <a:rPr lang="en-US" sz="1800" b="1" noProof="0" dirty="0"/>
                        <a:t>a (</a:t>
                      </a:r>
                      <a:r>
                        <a:rPr lang="sr-Cyrl-RS" sz="1800" b="1" noProof="0" dirty="0"/>
                        <a:t>пријатеља реке)</a:t>
                      </a:r>
                      <a:endParaRPr lang="hu-HU" sz="1800" b="1" i="1" noProof="0" dirty="0"/>
                    </a:p>
                  </a:txBody>
                  <a:tcPr marL="90023" marR="90023" marT="45012" marB="45012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b="1" noProof="0"/>
                        <a:t>Зашто је важно?</a:t>
                      </a:r>
                      <a:endParaRPr lang="hu-HU" sz="1800" b="1" i="1" noProof="0"/>
                    </a:p>
                  </a:txBody>
                  <a:tcPr marL="90023" marR="90023" marT="45012" marB="45012"/>
                </a:tc>
                <a:extLst>
                  <a:ext uri="{0D108BD9-81ED-4DB2-BD59-A6C34878D82A}">
                    <a16:rowId xmlns:a16="http://schemas.microsoft.com/office/drawing/2014/main" val="3196858107"/>
                  </a:ext>
                </a:extLst>
              </a:tr>
              <a:tr h="396103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Cyrl-RS" sz="1800" noProof="0" dirty="0"/>
                        <a:t>Смањите количину отпада који доприноси</a:t>
                      </a:r>
                      <a:r>
                        <a:rPr lang="en-US" sz="1800" noProof="0" dirty="0"/>
                        <a:t> </a:t>
                      </a:r>
                      <a:r>
                        <a:rPr lang="sr-Cyrl-RS" sz="1800" noProof="0" dirty="0"/>
                        <a:t>загађењу животне средине</a:t>
                      </a:r>
                      <a:r>
                        <a:rPr lang="hu-HU" sz="1800" noProof="0" dirty="0"/>
                        <a:t>.</a:t>
                      </a:r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 dirty="0" err="1"/>
                        <a:t>Ветар</a:t>
                      </a:r>
                      <a:r>
                        <a:rPr lang="en-US" sz="1800" noProof="0" dirty="0"/>
                        <a:t> и </a:t>
                      </a:r>
                      <a:r>
                        <a:rPr lang="en-US" sz="1800" noProof="0" dirty="0" err="1"/>
                        <a:t>животиње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често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разносе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отпад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који</a:t>
                      </a:r>
                      <a:r>
                        <a:rPr lang="en-US" sz="1800" noProof="0" dirty="0"/>
                        <a:t> </a:t>
                      </a:r>
                      <a:r>
                        <a:rPr lang="sr-Cyrl-RS" sz="1800" noProof="0" dirty="0"/>
                        <a:t>завршава</a:t>
                      </a:r>
                      <a:r>
                        <a:rPr lang="hu-HU" sz="1800" noProof="0" dirty="0"/>
                        <a:t> </a:t>
                      </a:r>
                      <a:r>
                        <a:rPr lang="en-US" sz="1800" noProof="0" dirty="0"/>
                        <a:t>у </a:t>
                      </a:r>
                      <a:r>
                        <a:rPr lang="en-US" sz="1800" noProof="0" dirty="0" err="1"/>
                        <a:t>реци</a:t>
                      </a:r>
                      <a:r>
                        <a:rPr lang="en-US" sz="1800" noProof="0" dirty="0"/>
                        <a:t>.</a:t>
                      </a:r>
                      <a:endParaRPr lang="hu-HU" sz="1800" noProof="0" dirty="0"/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3702543477"/>
                  </a:ext>
                </a:extLst>
              </a:tr>
              <a:tr h="396103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 dirty="0" err="1"/>
                        <a:t>Смањите</a:t>
                      </a:r>
                      <a:r>
                        <a:rPr lang="en-US" sz="1800" noProof="0" dirty="0"/>
                        <a:t> </a:t>
                      </a:r>
                      <a:r>
                        <a:rPr lang="sr-Cyrl-RS" sz="1800" noProof="0" dirty="0"/>
                        <a:t>употребу једнократних </a:t>
                      </a:r>
                      <a:r>
                        <a:rPr lang="en-US" sz="1800" noProof="0" dirty="0" err="1"/>
                        <a:t>прибор</a:t>
                      </a:r>
                      <a:r>
                        <a:rPr lang="sr-Cyrl-RS" sz="1800" noProof="0" dirty="0"/>
                        <a:t>а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за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јело</a:t>
                      </a:r>
                      <a:r>
                        <a:rPr lang="en-US" sz="1800" noProof="0" dirty="0"/>
                        <a:t>, </a:t>
                      </a:r>
                      <a:r>
                        <a:rPr lang="en-US" sz="1800" noProof="0" dirty="0" err="1"/>
                        <a:t>дајте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их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само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ако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се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то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изричито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захтева</a:t>
                      </a:r>
                      <a:r>
                        <a:rPr lang="hu-HU" sz="1800" noProof="0" dirty="0"/>
                        <a:t>.</a:t>
                      </a:r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Зашто бисте некоме давали непотребне сламке или упаковани шећер ако га он ни не користи?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2120557357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/>
                        <a:t>Промовишите рециклажу и користите канте за рециклажу.</a:t>
                      </a:r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Отпад је вредност, много тога што баците у смеће је и даље вредна сировина.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8035781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/>
                        <a:t>Штедите воду и користите</a:t>
                      </a:r>
                      <a:r>
                        <a:rPr lang="hu-HU" sz="1800" baseline="0" noProof="0"/>
                        <a:t> еко детерџент.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 dirty="0" err="1"/>
                        <a:t>Наше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реке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ће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бити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посећене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само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ако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је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квалитет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воде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добар</a:t>
                      </a:r>
                      <a:r>
                        <a:rPr lang="sr-Cyrl-RS" sz="1800" noProof="0" dirty="0"/>
                        <a:t>.</a:t>
                      </a:r>
                      <a:endParaRPr lang="hu-HU" sz="1800" noProof="0" dirty="0"/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391805022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 dirty="0"/>
                        <a:t>Послужите воду из славине и </a:t>
                      </a:r>
                      <a:r>
                        <a:rPr lang="sr-Cyrl-RS" sz="1800" noProof="0" dirty="0"/>
                        <a:t>конзумирајте</a:t>
                      </a:r>
                      <a:r>
                        <a:rPr lang="hu-HU" sz="1800" noProof="0" dirty="0"/>
                        <a:t> газирану</a:t>
                      </a:r>
                      <a:r>
                        <a:rPr lang="hu-HU" sz="1800" baseline="0" noProof="0" dirty="0"/>
                        <a:t> </a:t>
                      </a:r>
                      <a:r>
                        <a:rPr lang="hu-HU" sz="1800" noProof="0" dirty="0"/>
                        <a:t>воде из</a:t>
                      </a:r>
                      <a:r>
                        <a:rPr lang="hu-HU" sz="1800" baseline="0" noProof="0" dirty="0"/>
                        <a:t> боце </a:t>
                      </a:r>
                      <a:r>
                        <a:rPr lang="hu-HU" sz="1800" noProof="0" dirty="0"/>
                        <a:t>(</a:t>
                      </a:r>
                      <a:r>
                        <a:rPr lang="sr-Cyrl-RS" sz="1800" noProof="0" dirty="0"/>
                        <a:t>к</a:t>
                      </a:r>
                      <a:r>
                        <a:rPr lang="hu-HU" sz="1800" noProof="0" dirty="0"/>
                        <a:t>исела вода).</a:t>
                      </a:r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 dirty="0" err="1"/>
                        <a:t>Вода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из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чесме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је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високог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квалитета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на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већини</a:t>
                      </a:r>
                      <a:r>
                        <a:rPr lang="en-US" sz="1800" noProof="0" dirty="0"/>
                        <a:t> </a:t>
                      </a:r>
                      <a:r>
                        <a:rPr lang="en-US" sz="1800" noProof="0" dirty="0" err="1"/>
                        <a:t>места</a:t>
                      </a:r>
                      <a:r>
                        <a:rPr lang="en-US" sz="1800" noProof="0" dirty="0"/>
                        <a:t> </a:t>
                      </a:r>
                      <a:r>
                        <a:rPr lang="hu-HU" sz="1800" noProof="0" dirty="0"/>
                        <a:t>у Мађарској</a:t>
                      </a:r>
                      <a:r>
                        <a:rPr lang="en-US" sz="1800" noProof="0" dirty="0"/>
                        <a:t>, </a:t>
                      </a:r>
                      <a:r>
                        <a:rPr lang="sr-Cyrl-RS" sz="1800" noProof="0" dirty="0"/>
                        <a:t>што умањује генерисање отпада</a:t>
                      </a:r>
                      <a:r>
                        <a:rPr lang="hu-HU" sz="1800" noProof="0" dirty="0"/>
                        <a:t>.</a:t>
                      </a: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2809795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129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63a28b9d-e79b-41d7-835b-af525eb0a49e" xsi:nil="true"/>
    <TaxCatchAll xmlns="04ebe9d3-609c-47ba-bc98-15eb7d22b80d" xsi:nil="true"/>
    <lcf76f155ced4ddcb4097134ff3c332f xmlns="63a28b9d-e79b-41d7-835b-af525eb0a49e">
      <Terms xmlns="http://schemas.microsoft.com/office/infopath/2007/PartnerControls"/>
    </lcf76f155ced4ddcb4097134ff3c332f>
    <d_x00e1_tum xmlns="63a28b9d-e79b-41d7-835b-af525eb0a49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F892C6844B799242A84CE20E04557797" ma:contentTypeVersion="20" ma:contentTypeDescription="Új dokumentum létrehozása." ma:contentTypeScope="" ma:versionID="b8352aba41d37cbfa8bd73929f60cea3">
  <xsd:schema xmlns:xsd="http://www.w3.org/2001/XMLSchema" xmlns:xs="http://www.w3.org/2001/XMLSchema" xmlns:p="http://schemas.microsoft.com/office/2006/metadata/properties" xmlns:ns2="63a28b9d-e79b-41d7-835b-af525eb0a49e" xmlns:ns3="04ebe9d3-609c-47ba-bc98-15eb7d22b80d" targetNamespace="http://schemas.microsoft.com/office/2006/metadata/properties" ma:root="true" ma:fieldsID="76a7f6e5c0eedda882195602e6d44385" ns2:_="" ns3:_="">
    <xsd:import namespace="63a28b9d-e79b-41d7-835b-af525eb0a49e"/>
    <xsd:import namespace="04ebe9d3-609c-47ba-bc98-15eb7d22b8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d_x00e1_tum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a28b9d-e79b-41d7-835b-af525eb0a4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6f6df0d2-d42d-41d5-a93f-8657cf7686c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_x00e1_tum" ma:index="25" nillable="true" ma:displayName="dátum" ma:format="DateOnly" ma:internalName="d_x00e1_tum">
      <xsd:simpleType>
        <xsd:restriction base="dms:DateTim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ebe9d3-609c-47ba-bc98-15eb7d22b80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81aee86-26cc-45d9-b73b-2aa53cb929cf}" ma:internalName="TaxCatchAll" ma:showField="CatchAllData" ma:web="04ebe9d3-609c-47ba-bc98-15eb7d22b8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641E50-374A-4232-A995-F07C5A8144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C85BEA-4962-4D65-9137-AEC005F60EDD}">
  <ds:schemaRefs>
    <ds:schemaRef ds:uri="63a28b9d-e79b-41d7-835b-af525eb0a49e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BCDB54A-88DE-45B3-9E53-8CEFA7496ED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1131</Words>
  <Application>Microsoft Office PowerPoint</Application>
  <PresentationFormat>Custom</PresentationFormat>
  <Paragraphs>106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 friendly_v7</dc:title>
  <dc:subject/>
  <dc:creator>Maja Djogo</dc:creator>
  <dc:description/>
  <cp:lastModifiedBy>Maja Djogo</cp:lastModifiedBy>
  <cp:revision>2</cp:revision>
  <dcterms:created xsi:type="dcterms:W3CDTF">2021-03-25T15:46:13Z</dcterms:created>
  <dcterms:modified xsi:type="dcterms:W3CDTF">2021-12-29T22:54:59Z</dcterms:modified>
  <dc:language>hu-HU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0x010100F892C6844B799242A84CE20E04557797</vt:lpwstr>
  </property>
  <property fmtid="{D5CDD505-2E9C-101B-9397-08002B2CF9AE}" name="Created" pid="3">
    <vt:filetime>2021-03-25T00:00:00Z</vt:filetime>
  </property>
  <property fmtid="{D5CDD505-2E9C-101B-9397-08002B2CF9AE}" name="Creator" pid="4">
    <vt:lpwstr>Adobe Illustrator CC 23.0 (Windows)</vt:lpwstr>
  </property>
  <property fmtid="{D5CDD505-2E9C-101B-9397-08002B2CF9AE}" name="LastSaved" pid="5">
    <vt:filetime>2021-03-25T00:00:00Z</vt:filetime>
  </property>
  <property fmtid="{D5CDD505-2E9C-101B-9397-08002B2CF9AE}" name="MediaServiceImageTags" pid="6">
    <vt:lpwstr/>
  </property>
  <property fmtid="{D5CDD505-2E9C-101B-9397-08002B2CF9AE}" name="NXPowerLiteLastOptimized" pid="7">
    <vt:lpwstr>741118</vt:lpwstr>
  </property>
  <property fmtid="{D5CDD505-2E9C-101B-9397-08002B2CF9AE}" name="NXPowerLiteSettings" pid="8">
    <vt:lpwstr>E700052003A000</vt:lpwstr>
  </property>
  <property fmtid="{D5CDD505-2E9C-101B-9397-08002B2CF9AE}" name="NXPowerLiteVersion" pid="9">
    <vt:lpwstr>D9.1.2</vt:lpwstr>
  </property>
  <property fmtid="{D5CDD505-2E9C-101B-9397-08002B2CF9AE}" name="PresentationFormat" pid="10">
    <vt:lpwstr>On-screen Show (4:3)</vt:lpwstr>
  </property>
</Properties>
</file>